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Lilita One" panose="020B0604020202020204" charset="0"/>
      <p:regular r:id="rId21"/>
    </p:embeddedFont>
    <p:embeddedFont>
      <p:font typeface="Montserrat" panose="02000505000000020004" pitchFamily="2" charset="0"/>
      <p:regular r:id="rId22"/>
      <p:bold r:id="rId23"/>
      <p:italic r:id="rId24"/>
      <p:boldItalic r:id="rId25"/>
    </p:embeddedFont>
    <p:embeddedFont>
      <p:font typeface="Poppins" panose="02000000000000000000" pitchFamily="2" charset="0"/>
      <p:regular r:id="rId26"/>
      <p:bold r:id="rId27"/>
      <p:italic r:id="rId28"/>
      <p:boldItalic r:id="rId29"/>
    </p:embeddedFont>
    <p:embeddedFont>
      <p:font typeface="Poppins Bold" panose="020B0604020202020204" charset="0"/>
      <p:regular r:id="rId30"/>
    </p:embeddedFont>
    <p:embeddedFont>
      <p:font typeface="Poppins ExtraBold" panose="00000900000000000000" pitchFamily="50" charset="0"/>
      <p:regular r:id="rId31"/>
      <p:bold r:id="rId32"/>
      <p:boldItalic r:id="rId33"/>
    </p:embeddedFont>
    <p:embeddedFont>
      <p:font typeface="Poppins ExtraBold Bold" panose="020B0604020202020204" charset="0"/>
      <p:regular r:id="rId34"/>
    </p:embeddedFont>
    <p:embeddedFont>
      <p:font typeface="Poppins Light" panose="00000400000000000000" pitchFamily="50" charset="0"/>
      <p:regular r:id="rId35"/>
      <p:italic r:id="rId36"/>
    </p:embeddedFont>
    <p:embeddedFont>
      <p:font typeface="Poppins Medium" panose="00000600000000000000" pitchFamily="50" charset="0"/>
      <p:regular r:id="rId37"/>
      <p:italic r:id="rId38"/>
    </p:embeddedFont>
    <p:embeddedFont>
      <p:font typeface="Rubik One" panose="020B0604020202020204" charset="-79"/>
      <p:regular r:id="rId39"/>
    </p:embeddedFont>
    <p:embeddedFont>
      <p:font typeface="TAN Ashfor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33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customXml" Target="../customXml/item2.xml"/><Relationship Id="rId20" Type="http://schemas.openxmlformats.org/officeDocument/2006/relationships/font" Target="fonts/font4.fntdata"/><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svg"/><Relationship Id="rId3" Type="http://schemas.openxmlformats.org/officeDocument/2006/relationships/image" Target="../media/image75.jpeg"/><Relationship Id="rId7" Type="http://schemas.openxmlformats.org/officeDocument/2006/relationships/image" Target="../media/image79.jpeg"/><Relationship Id="rId12" Type="http://schemas.openxmlformats.org/officeDocument/2006/relationships/image" Target="../media/image82.pn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8.jpeg"/><Relationship Id="rId11" Type="http://schemas.openxmlformats.org/officeDocument/2006/relationships/image" Target="../media/image5.svg"/><Relationship Id="rId5" Type="http://schemas.openxmlformats.org/officeDocument/2006/relationships/image" Target="../media/image77.svg"/><Relationship Id="rId15" Type="http://schemas.openxmlformats.org/officeDocument/2006/relationships/image" Target="../media/image46.svg"/><Relationship Id="rId10" Type="http://schemas.openxmlformats.org/officeDocument/2006/relationships/image" Target="../media/image4.png"/><Relationship Id="rId4" Type="http://schemas.openxmlformats.org/officeDocument/2006/relationships/image" Target="../media/image76.png"/><Relationship Id="rId9" Type="http://schemas.openxmlformats.org/officeDocument/2006/relationships/image" Target="../media/image81.sv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10.svg"/><Relationship Id="rId3" Type="http://schemas.openxmlformats.org/officeDocument/2006/relationships/image" Target="../media/image85.svg"/><Relationship Id="rId7" Type="http://schemas.openxmlformats.org/officeDocument/2006/relationships/image" Target="../media/image87.png"/><Relationship Id="rId12" Type="http://schemas.openxmlformats.org/officeDocument/2006/relationships/image" Target="../media/image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63.svg"/><Relationship Id="rId11" Type="http://schemas.openxmlformats.org/officeDocument/2006/relationships/image" Target="../media/image8.png"/><Relationship Id="rId5" Type="http://schemas.openxmlformats.org/officeDocument/2006/relationships/image" Target="../media/image62.png"/><Relationship Id="rId15" Type="http://schemas.openxmlformats.org/officeDocument/2006/relationships/image" Target="../media/image16.svg"/><Relationship Id="rId10" Type="http://schemas.openxmlformats.org/officeDocument/2006/relationships/image" Target="../media/image90.svg"/><Relationship Id="rId4" Type="http://schemas.openxmlformats.org/officeDocument/2006/relationships/image" Target="../media/image86.jpeg"/><Relationship Id="rId9" Type="http://schemas.openxmlformats.org/officeDocument/2006/relationships/image" Target="../media/image89.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png"/><Relationship Id="rId7" Type="http://schemas.openxmlformats.org/officeDocument/2006/relationships/image" Target="../media/image9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51.svg"/><Relationship Id="rId12"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97.png"/><Relationship Id="rId1" Type="http://schemas.microsoft.com/office/2007/relationships/media" Target="../media/media1.mp4"/><Relationship Id="rId6" Type="http://schemas.openxmlformats.org/officeDocument/2006/relationships/image" Target="../media/image50.png"/><Relationship Id="rId11" Type="http://schemas.openxmlformats.org/officeDocument/2006/relationships/image" Target="../media/image96.svg"/><Relationship Id="rId5" Type="http://schemas.openxmlformats.org/officeDocument/2006/relationships/image" Target="../media/image12.svg"/><Relationship Id="rId15" Type="http://schemas.openxmlformats.org/officeDocument/2006/relationships/image" Target="../media/image14.svg"/><Relationship Id="rId10" Type="http://schemas.openxmlformats.org/officeDocument/2006/relationships/image" Target="../media/image95.png"/><Relationship Id="rId4" Type="http://schemas.openxmlformats.org/officeDocument/2006/relationships/image" Target="../media/image11.png"/><Relationship Id="rId9" Type="http://schemas.openxmlformats.org/officeDocument/2006/relationships/image" Target="../media/image94.sv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8.sv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5.png"/><Relationship Id="rId3" Type="http://schemas.openxmlformats.org/officeDocument/2006/relationships/image" Target="../media/image99.svg"/><Relationship Id="rId7" Type="http://schemas.openxmlformats.org/officeDocument/2006/relationships/image" Target="../media/image51.svg"/><Relationship Id="rId12" Type="http://schemas.openxmlformats.org/officeDocument/2006/relationships/image" Target="../media/image10.svg"/><Relationship Id="rId2" Type="http://schemas.openxmlformats.org/officeDocument/2006/relationships/image" Target="../media/image98.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9.png"/><Relationship Id="rId5" Type="http://schemas.openxmlformats.org/officeDocument/2006/relationships/image" Target="../media/image101.sv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00.png"/><Relationship Id="rId9" Type="http://schemas.openxmlformats.org/officeDocument/2006/relationships/image" Target="../media/image77.svg"/><Relationship Id="rId14"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8.svg"/><Relationship Id="rId7"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0.svg"/><Relationship Id="rId10" Type="http://schemas.openxmlformats.org/officeDocument/2006/relationships/image" Target="../media/image16.svg"/><Relationship Id="rId4" Type="http://schemas.openxmlformats.org/officeDocument/2006/relationships/image" Target="../media/image19.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15.png"/><Relationship Id="rId26" Type="http://schemas.openxmlformats.org/officeDocument/2006/relationships/image" Target="../media/image9.png"/><Relationship Id="rId3" Type="http://schemas.openxmlformats.org/officeDocument/2006/relationships/image" Target="../media/image12.svg"/><Relationship Id="rId21" Type="http://schemas.openxmlformats.org/officeDocument/2006/relationships/image" Target="../media/image36.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8.png"/><Relationship Id="rId2" Type="http://schemas.openxmlformats.org/officeDocument/2006/relationships/image" Target="../media/image11.png"/><Relationship Id="rId16" Type="http://schemas.openxmlformats.org/officeDocument/2006/relationships/image" Target="../media/image33.png"/><Relationship Id="rId20" Type="http://schemas.openxmlformats.org/officeDocument/2006/relationships/image" Target="../media/image35.png"/><Relationship Id="rId29"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39.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38.png"/><Relationship Id="rId28"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1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7.png"/><Relationship Id="rId27"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43.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6.svg"/><Relationship Id="rId7" Type="http://schemas.openxmlformats.org/officeDocument/2006/relationships/image" Target="../media/image47.jpe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2.png"/><Relationship Id="rId5" Type="http://schemas.openxmlformats.org/officeDocument/2006/relationships/image" Target="../media/image9.png"/><Relationship Id="rId10" Type="http://schemas.openxmlformats.org/officeDocument/2006/relationships/image" Target="../media/image51.svg"/><Relationship Id="rId4" Type="http://schemas.openxmlformats.org/officeDocument/2006/relationships/image" Target="../media/image8.png"/><Relationship Id="rId9" Type="http://schemas.openxmlformats.org/officeDocument/2006/relationships/image" Target="../media/image50.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png"/><Relationship Id="rId18" Type="http://schemas.openxmlformats.org/officeDocument/2006/relationships/image" Target="../media/image16.svg"/><Relationship Id="rId3" Type="http://schemas.openxmlformats.org/officeDocument/2006/relationships/image" Target="../media/image18.svg"/><Relationship Id="rId7" Type="http://schemas.openxmlformats.org/officeDocument/2006/relationships/image" Target="../media/image46.svg"/><Relationship Id="rId12" Type="http://schemas.openxmlformats.org/officeDocument/2006/relationships/image" Target="../media/image57.svg"/><Relationship Id="rId17" Type="http://schemas.openxmlformats.org/officeDocument/2006/relationships/image" Target="../media/image15.png"/><Relationship Id="rId2" Type="http://schemas.openxmlformats.org/officeDocument/2006/relationships/image" Target="../media/image17.png"/><Relationship Id="rId16"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image" Target="../media/image55.svg"/><Relationship Id="rId15" Type="http://schemas.openxmlformats.org/officeDocument/2006/relationships/image" Target="../media/image58.png"/><Relationship Id="rId10" Type="http://schemas.openxmlformats.org/officeDocument/2006/relationships/image" Target="../media/image10.svg"/><Relationship Id="rId4" Type="http://schemas.openxmlformats.org/officeDocument/2006/relationships/image" Target="../media/image54.png"/><Relationship Id="rId9" Type="http://schemas.openxmlformats.org/officeDocument/2006/relationships/image" Target="../media/image9.png"/><Relationship Id="rId1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svg"/><Relationship Id="rId3" Type="http://schemas.openxmlformats.org/officeDocument/2006/relationships/image" Target="../media/image49.svg"/><Relationship Id="rId7" Type="http://schemas.openxmlformats.org/officeDocument/2006/relationships/image" Target="../media/image63.svg"/><Relationship Id="rId12"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8.png"/><Relationship Id="rId5" Type="http://schemas.openxmlformats.org/officeDocument/2006/relationships/image" Target="../media/image61.svg"/><Relationship Id="rId15" Type="http://schemas.openxmlformats.org/officeDocument/2006/relationships/image" Target="../media/image66.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6.svg"/><Relationship Id="rId14" Type="http://schemas.openxmlformats.org/officeDocument/2006/relationships/image" Target="../media/image65.png"/></Relationships>
</file>

<file path=ppt/slides/_rels/slide9.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sv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8069" y="1028700"/>
            <a:ext cx="2146771" cy="2061032"/>
            <a:chOff x="0" y="0"/>
            <a:chExt cx="6614160" cy="6350000"/>
          </a:xfrm>
        </p:grpSpPr>
        <p:sp>
          <p:nvSpPr>
            <p:cNvPr id="3" name="Freeform 3"/>
            <p:cNvSpPr/>
            <p:nvPr/>
          </p:nvSpPr>
          <p:spPr>
            <a:xfrm>
              <a:off x="0" y="0"/>
              <a:ext cx="6614160" cy="6350000"/>
            </a:xfrm>
            <a:custGeom>
              <a:avLst/>
              <a:gdLst/>
              <a:ahLst/>
              <a:cxnLst/>
              <a:rect l="l" t="t" r="r" b="b"/>
              <a:pathLst>
                <a:path w="6614160" h="6350000">
                  <a:moveTo>
                    <a:pt x="6614160" y="0"/>
                  </a:moveTo>
                  <a:cubicBezTo>
                    <a:pt x="6614160" y="0"/>
                    <a:pt x="5133340" y="0"/>
                    <a:pt x="3307080" y="0"/>
                  </a:cubicBezTo>
                  <a:cubicBezTo>
                    <a:pt x="1480820" y="0"/>
                    <a:pt x="0" y="0"/>
                    <a:pt x="0" y="0"/>
                  </a:cubicBezTo>
                  <a:cubicBezTo>
                    <a:pt x="0" y="1365250"/>
                    <a:pt x="828040" y="2538730"/>
                    <a:pt x="2009140" y="3042920"/>
                  </a:cubicBezTo>
                  <a:cubicBezTo>
                    <a:pt x="828040" y="3042920"/>
                    <a:pt x="0" y="3042920"/>
                    <a:pt x="0" y="3042920"/>
                  </a:cubicBezTo>
                  <a:cubicBezTo>
                    <a:pt x="0" y="4869180"/>
                    <a:pt x="1480820" y="6350000"/>
                    <a:pt x="3307080" y="6350000"/>
                  </a:cubicBezTo>
                  <a:cubicBezTo>
                    <a:pt x="5133340" y="6350000"/>
                    <a:pt x="6614160" y="4869180"/>
                    <a:pt x="6614160" y="3042920"/>
                  </a:cubicBezTo>
                  <a:cubicBezTo>
                    <a:pt x="6614160" y="3042920"/>
                    <a:pt x="5786120" y="3042920"/>
                    <a:pt x="4605020" y="3042920"/>
                  </a:cubicBezTo>
                  <a:cubicBezTo>
                    <a:pt x="5786120" y="2538730"/>
                    <a:pt x="6614160" y="1365250"/>
                    <a:pt x="6614160" y="0"/>
                  </a:cubicBezTo>
                  <a:close/>
                </a:path>
              </a:pathLst>
            </a:custGeom>
            <a:blipFill>
              <a:blip r:embed="rId2"/>
              <a:stretch>
                <a:fillRect l="-26804" r="-26804"/>
              </a:stretch>
            </a:blipFill>
          </p:spPr>
        </p:sp>
      </p:grpSp>
      <p:grpSp>
        <p:nvGrpSpPr>
          <p:cNvPr id="4" name="Group 4"/>
          <p:cNvGrpSpPr>
            <a:grpSpLocks noChangeAspect="1"/>
          </p:cNvGrpSpPr>
          <p:nvPr/>
        </p:nvGrpSpPr>
        <p:grpSpPr>
          <a:xfrm>
            <a:off x="1191986" y="7079364"/>
            <a:ext cx="2178936" cy="2178936"/>
            <a:chOff x="0" y="0"/>
            <a:chExt cx="6350000" cy="6350000"/>
          </a:xfrm>
        </p:grpSpPr>
        <p:sp>
          <p:nvSpPr>
            <p:cNvPr id="5" name="Freeform 5"/>
            <p:cNvSpPr/>
            <p:nvPr/>
          </p:nvSpPr>
          <p:spPr>
            <a:xfrm>
              <a:off x="-181610" y="-181610"/>
              <a:ext cx="6713221" cy="6713221"/>
            </a:xfrm>
            <a:custGeom>
              <a:avLst/>
              <a:gdLst/>
              <a:ahLst/>
              <a:cxnLst/>
              <a:rect l="l" t="t" r="r" b="b"/>
              <a:pathLst>
                <a:path w="6713221" h="6713221">
                  <a:moveTo>
                    <a:pt x="5986780" y="726440"/>
                  </a:moveTo>
                  <a:cubicBezTo>
                    <a:pt x="5260340" y="0"/>
                    <a:pt x="4083050" y="0"/>
                    <a:pt x="3356610" y="726440"/>
                  </a:cubicBezTo>
                  <a:cubicBezTo>
                    <a:pt x="2630170" y="0"/>
                    <a:pt x="1452880" y="0"/>
                    <a:pt x="726440" y="726440"/>
                  </a:cubicBezTo>
                  <a:cubicBezTo>
                    <a:pt x="0" y="1452880"/>
                    <a:pt x="0" y="2630170"/>
                    <a:pt x="726440" y="3356610"/>
                  </a:cubicBezTo>
                  <a:cubicBezTo>
                    <a:pt x="0" y="4083050"/>
                    <a:pt x="0" y="5260340"/>
                    <a:pt x="726440" y="5986780"/>
                  </a:cubicBezTo>
                  <a:cubicBezTo>
                    <a:pt x="1452880" y="6713221"/>
                    <a:pt x="2630170" y="6713220"/>
                    <a:pt x="3356610" y="5986780"/>
                  </a:cubicBezTo>
                  <a:cubicBezTo>
                    <a:pt x="4083050" y="6713220"/>
                    <a:pt x="5260340" y="6713220"/>
                    <a:pt x="5986780" y="5986780"/>
                  </a:cubicBezTo>
                  <a:cubicBezTo>
                    <a:pt x="6713221" y="5260340"/>
                    <a:pt x="6713220" y="4083050"/>
                    <a:pt x="5986780" y="3356610"/>
                  </a:cubicBezTo>
                  <a:cubicBezTo>
                    <a:pt x="6713220" y="2630170"/>
                    <a:pt x="6713220" y="1452880"/>
                    <a:pt x="5986780" y="726440"/>
                  </a:cubicBezTo>
                  <a:close/>
                </a:path>
              </a:pathLst>
            </a:custGeom>
            <a:blipFill>
              <a:blip r:embed="rId3"/>
              <a:stretch>
                <a:fillRect l="-29999" r="-29999"/>
              </a:stretch>
            </a:blipFill>
          </p:spPr>
        </p:sp>
      </p:grpSp>
      <p:grpSp>
        <p:nvGrpSpPr>
          <p:cNvPr id="6" name="Group 6"/>
          <p:cNvGrpSpPr>
            <a:grpSpLocks noChangeAspect="1"/>
          </p:cNvGrpSpPr>
          <p:nvPr/>
        </p:nvGrpSpPr>
        <p:grpSpPr>
          <a:xfrm>
            <a:off x="14787035" y="1028700"/>
            <a:ext cx="2310042" cy="2310042"/>
            <a:chOff x="0" y="0"/>
            <a:chExt cx="6350000" cy="6350000"/>
          </a:xfrm>
        </p:grpSpPr>
        <p:sp>
          <p:nvSpPr>
            <p:cNvPr id="7" name="Freeform 7"/>
            <p:cNvSpPr/>
            <p:nvPr/>
          </p:nvSpPr>
          <p:spPr>
            <a:xfrm>
              <a:off x="0" y="0"/>
              <a:ext cx="6350000" cy="6350000"/>
            </a:xfrm>
            <a:custGeom>
              <a:avLst/>
              <a:gdLst/>
              <a:ahLst/>
              <a:cxnLst/>
              <a:rect l="l" t="t" r="r" b="b"/>
              <a:pathLst>
                <a:path w="6350000" h="6350000">
                  <a:moveTo>
                    <a:pt x="6350000" y="3175000"/>
                  </a:moveTo>
                  <a:cubicBezTo>
                    <a:pt x="6350000" y="1882140"/>
                    <a:pt x="5858510" y="1423670"/>
                    <a:pt x="5052060" y="1292860"/>
                  </a:cubicBezTo>
                  <a:cubicBezTo>
                    <a:pt x="4913630" y="490220"/>
                    <a:pt x="4437380" y="0"/>
                    <a:pt x="3175000" y="0"/>
                  </a:cubicBezTo>
                  <a:cubicBezTo>
                    <a:pt x="1882140" y="0"/>
                    <a:pt x="1423670" y="491490"/>
                    <a:pt x="1292860" y="1297940"/>
                  </a:cubicBezTo>
                  <a:cubicBezTo>
                    <a:pt x="490220" y="1436370"/>
                    <a:pt x="0" y="1912620"/>
                    <a:pt x="0" y="3175000"/>
                  </a:cubicBezTo>
                  <a:cubicBezTo>
                    <a:pt x="0" y="4467860"/>
                    <a:pt x="491490" y="4926330"/>
                    <a:pt x="1297940" y="5057140"/>
                  </a:cubicBezTo>
                  <a:cubicBezTo>
                    <a:pt x="1436370" y="5859780"/>
                    <a:pt x="1912620" y="6350000"/>
                    <a:pt x="3175000" y="6350000"/>
                  </a:cubicBezTo>
                  <a:cubicBezTo>
                    <a:pt x="4467860" y="6350000"/>
                    <a:pt x="4926330" y="5858510"/>
                    <a:pt x="5057140" y="5052060"/>
                  </a:cubicBezTo>
                  <a:cubicBezTo>
                    <a:pt x="5859780" y="4913630"/>
                    <a:pt x="6350000" y="4437380"/>
                    <a:pt x="6350000" y="3175000"/>
                  </a:cubicBezTo>
                  <a:close/>
                </a:path>
              </a:pathLst>
            </a:custGeom>
            <a:blipFill>
              <a:blip r:embed="rId4"/>
              <a:stretch>
                <a:fillRect l="-3697" r="-46302"/>
              </a:stretch>
            </a:blipFill>
          </p:spPr>
        </p:sp>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9465" y="6670129"/>
            <a:ext cx="818470" cy="818470"/>
          </a:xfrm>
          <a:prstGeom prst="rect">
            <a:avLst/>
          </a:prstGeom>
        </p:spPr>
      </p:pic>
      <p:grpSp>
        <p:nvGrpSpPr>
          <p:cNvPr id="9" name="Group 9"/>
          <p:cNvGrpSpPr/>
          <p:nvPr/>
        </p:nvGrpSpPr>
        <p:grpSpPr>
          <a:xfrm>
            <a:off x="6427334" y="8347323"/>
            <a:ext cx="5433332" cy="637927"/>
            <a:chOff x="0" y="0"/>
            <a:chExt cx="1837942" cy="215793"/>
          </a:xfrm>
        </p:grpSpPr>
        <p:sp>
          <p:nvSpPr>
            <p:cNvPr id="10" name="Freeform 10"/>
            <p:cNvSpPr/>
            <p:nvPr/>
          </p:nvSpPr>
          <p:spPr>
            <a:xfrm>
              <a:off x="0" y="0"/>
              <a:ext cx="1837942" cy="215793"/>
            </a:xfrm>
            <a:custGeom>
              <a:avLst/>
              <a:gdLst/>
              <a:ahLst/>
              <a:cxnLst/>
              <a:rect l="l" t="t" r="r" b="b"/>
              <a:pathLst>
                <a:path w="1837942" h="215793">
                  <a:moveTo>
                    <a:pt x="0" y="0"/>
                  </a:moveTo>
                  <a:lnTo>
                    <a:pt x="1837942" y="0"/>
                  </a:lnTo>
                  <a:lnTo>
                    <a:pt x="1837942" y="215793"/>
                  </a:lnTo>
                  <a:lnTo>
                    <a:pt x="0" y="215793"/>
                  </a:lnTo>
                  <a:close/>
                </a:path>
              </a:pathLst>
            </a:custGeom>
            <a:solidFill>
              <a:srgbClr val="FFC600"/>
            </a:solidFill>
          </p:spPr>
        </p:sp>
      </p:gr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074124" y="9414575"/>
            <a:ext cx="1672215" cy="571594"/>
          </a:xfrm>
          <a:prstGeom prst="rect">
            <a:avLst/>
          </a:prstGeom>
        </p:spPr>
      </p:pic>
      <p:pic>
        <p:nvPicPr>
          <p:cNvPr id="12" name="Picture 12"/>
          <p:cNvPicPr>
            <a:picLocks noChangeAspect="1"/>
          </p:cNvPicPr>
          <p:nvPr/>
        </p:nvPicPr>
        <p:blipFill>
          <a:blip r:embed="rId9"/>
          <a:srcRect/>
          <a:stretch>
            <a:fillRect/>
          </a:stretch>
        </p:blipFill>
        <p:spPr>
          <a:xfrm>
            <a:off x="15091664" y="7415764"/>
            <a:ext cx="1287089" cy="1538354"/>
          </a:xfrm>
          <a:prstGeom prst="rect">
            <a:avLst/>
          </a:prstGeom>
        </p:spPr>
      </p:pic>
      <p:sp>
        <p:nvSpPr>
          <p:cNvPr id="13" name="TextBox 13"/>
          <p:cNvSpPr txBox="1"/>
          <p:nvPr/>
        </p:nvSpPr>
        <p:spPr>
          <a:xfrm>
            <a:off x="6976448" y="8368471"/>
            <a:ext cx="4335104" cy="509905"/>
          </a:xfrm>
          <a:prstGeom prst="rect">
            <a:avLst/>
          </a:prstGeom>
        </p:spPr>
        <p:txBody>
          <a:bodyPr lIns="0" tIns="0" rIns="0" bIns="0" rtlCol="0" anchor="t">
            <a:spAutoFit/>
          </a:bodyPr>
          <a:lstStyle/>
          <a:p>
            <a:pPr algn="ctr">
              <a:lnSpc>
                <a:spcPts val="3919"/>
              </a:lnSpc>
            </a:pPr>
            <a:r>
              <a:rPr lang="en-US" sz="2799">
                <a:solidFill>
                  <a:srgbClr val="343434"/>
                </a:solidFill>
                <a:latin typeface="Poppins Medium"/>
              </a:rPr>
              <a:t>Presented by Group 2</a:t>
            </a:r>
          </a:p>
        </p:txBody>
      </p:sp>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6683637" y="8378455"/>
            <a:ext cx="575663" cy="575663"/>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77085" y="508708"/>
            <a:ext cx="1039985" cy="1039985"/>
          </a:xfrm>
          <a:prstGeom prst="rect">
            <a:avLst/>
          </a:prstGeom>
        </p:spPr>
      </p:pic>
      <p:sp>
        <p:nvSpPr>
          <p:cNvPr id="16" name="TextBox 16"/>
          <p:cNvSpPr txBox="1"/>
          <p:nvPr/>
        </p:nvSpPr>
        <p:spPr>
          <a:xfrm>
            <a:off x="5773715" y="9261475"/>
            <a:ext cx="6740569" cy="509905"/>
          </a:xfrm>
          <a:prstGeom prst="rect">
            <a:avLst/>
          </a:prstGeom>
        </p:spPr>
        <p:txBody>
          <a:bodyPr lIns="0" tIns="0" rIns="0" bIns="0" rtlCol="0" anchor="t">
            <a:spAutoFit/>
          </a:bodyPr>
          <a:lstStyle/>
          <a:p>
            <a:pPr algn="ctr">
              <a:lnSpc>
                <a:spcPts val="3920"/>
              </a:lnSpc>
            </a:pPr>
            <a:r>
              <a:rPr lang="en-US" sz="2800">
                <a:solidFill>
                  <a:srgbClr val="FFC600"/>
                </a:solidFill>
                <a:latin typeface="Poppins ExtraBold"/>
              </a:rPr>
              <a:t>Cohort 2.0 Software Development </a:t>
            </a:r>
          </a:p>
        </p:txBody>
      </p:sp>
      <p:grpSp>
        <p:nvGrpSpPr>
          <p:cNvPr id="17" name="Group 17"/>
          <p:cNvGrpSpPr/>
          <p:nvPr/>
        </p:nvGrpSpPr>
        <p:grpSpPr>
          <a:xfrm>
            <a:off x="4167913" y="3917572"/>
            <a:ext cx="9952173" cy="3498192"/>
            <a:chOff x="0" y="0"/>
            <a:chExt cx="13269565" cy="4664256"/>
          </a:xfrm>
        </p:grpSpPr>
        <p:pic>
          <p:nvPicPr>
            <p:cNvPr id="18" name="Picture 1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0"/>
              <a:ext cx="4081224" cy="4664256"/>
            </a:xfrm>
            <a:prstGeom prst="rect">
              <a:avLst/>
            </a:prstGeom>
          </p:spPr>
        </p:pic>
        <p:sp>
          <p:nvSpPr>
            <p:cNvPr id="19" name="TextBox 19"/>
            <p:cNvSpPr txBox="1"/>
            <p:nvPr/>
          </p:nvSpPr>
          <p:spPr>
            <a:xfrm>
              <a:off x="4351393" y="3840503"/>
              <a:ext cx="8918172" cy="499760"/>
            </a:xfrm>
            <a:prstGeom prst="rect">
              <a:avLst/>
            </a:prstGeom>
          </p:spPr>
          <p:txBody>
            <a:bodyPr lIns="0" tIns="0" rIns="0" bIns="0" rtlCol="0" anchor="t">
              <a:spAutoFit/>
            </a:bodyPr>
            <a:lstStyle/>
            <a:p>
              <a:pPr algn="ctr">
                <a:lnSpc>
                  <a:spcPts val="3367"/>
                </a:lnSpc>
              </a:pPr>
              <a:r>
                <a:rPr lang="en-US" sz="2405" spc="387">
                  <a:solidFill>
                    <a:srgbClr val="FFC600"/>
                  </a:solidFill>
                  <a:latin typeface="Rubik One"/>
                </a:rPr>
                <a:t>BUILDING A BETTER TOMORROW</a:t>
              </a:r>
            </a:p>
          </p:txBody>
        </p:sp>
        <p:sp>
          <p:nvSpPr>
            <p:cNvPr id="20" name="TextBox 20"/>
            <p:cNvSpPr txBox="1"/>
            <p:nvPr/>
          </p:nvSpPr>
          <p:spPr>
            <a:xfrm>
              <a:off x="4244196" y="2192472"/>
              <a:ext cx="9025368" cy="1932219"/>
            </a:xfrm>
            <a:prstGeom prst="rect">
              <a:avLst/>
            </a:prstGeom>
          </p:spPr>
          <p:txBody>
            <a:bodyPr lIns="0" tIns="0" rIns="0" bIns="0" rtlCol="0" anchor="t">
              <a:spAutoFit/>
            </a:bodyPr>
            <a:lstStyle/>
            <a:p>
              <a:pPr algn="ctr">
                <a:lnSpc>
                  <a:spcPts val="12341"/>
                </a:lnSpc>
              </a:pPr>
              <a:r>
                <a:rPr lang="en-US" sz="8815" spc="1075">
                  <a:solidFill>
                    <a:srgbClr val="FFFFFF"/>
                  </a:solidFill>
                  <a:latin typeface="Rubik One"/>
                </a:rPr>
                <a:t>EDUBUZZ</a:t>
              </a:r>
            </a:p>
          </p:txBody>
        </p:sp>
      </p:grpSp>
      <p:grpSp>
        <p:nvGrpSpPr>
          <p:cNvPr id="21" name="Group 21"/>
          <p:cNvGrpSpPr/>
          <p:nvPr/>
        </p:nvGrpSpPr>
        <p:grpSpPr>
          <a:xfrm>
            <a:off x="5931347" y="885104"/>
            <a:ext cx="6425307" cy="2675142"/>
            <a:chOff x="0" y="0"/>
            <a:chExt cx="8567076" cy="3566856"/>
          </a:xfrm>
        </p:grpSpPr>
        <p:sp>
          <p:nvSpPr>
            <p:cNvPr id="22" name="TextBox 22"/>
            <p:cNvSpPr txBox="1"/>
            <p:nvPr/>
          </p:nvSpPr>
          <p:spPr>
            <a:xfrm>
              <a:off x="0" y="2162942"/>
              <a:ext cx="8567076" cy="1403914"/>
            </a:xfrm>
            <a:prstGeom prst="rect">
              <a:avLst/>
            </a:prstGeom>
          </p:spPr>
          <p:txBody>
            <a:bodyPr lIns="0" tIns="0" rIns="0" bIns="0" rtlCol="0" anchor="t">
              <a:spAutoFit/>
            </a:bodyPr>
            <a:lstStyle/>
            <a:p>
              <a:pPr algn="ctr">
                <a:lnSpc>
                  <a:spcPts val="5855"/>
                </a:lnSpc>
              </a:pPr>
              <a:r>
                <a:rPr lang="en-US" sz="4182">
                  <a:solidFill>
                    <a:srgbClr val="FFFFFF"/>
                  </a:solidFill>
                  <a:latin typeface="Poppins ExtraBold"/>
                </a:rPr>
                <a:t>Technocrats</a:t>
              </a:r>
            </a:p>
            <a:p>
              <a:pPr algn="ctr">
                <a:lnSpc>
                  <a:spcPts val="1453"/>
                </a:lnSpc>
              </a:pPr>
              <a:r>
                <a:rPr lang="en-US" sz="2382" spc="945">
                  <a:solidFill>
                    <a:srgbClr val="FFFFFF"/>
                  </a:solidFill>
                  <a:latin typeface="Poppins"/>
                </a:rPr>
                <a:t> TEAM PROJECT</a:t>
              </a:r>
            </a:p>
          </p:txBody>
        </p:sp>
        <p:pic>
          <p:nvPicPr>
            <p:cNvPr id="23" name="Picture 2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131778" y="0"/>
              <a:ext cx="2303520" cy="2286767"/>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132271" y="673279"/>
            <a:ext cx="3330845" cy="6432864"/>
            <a:chOff x="0" y="0"/>
            <a:chExt cx="3290570" cy="6355080"/>
          </a:xfrm>
        </p:grpSpPr>
        <p:sp>
          <p:nvSpPr>
            <p:cNvPr id="3" name="Freeform 3"/>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FFFFFF"/>
            </a:solidFill>
          </p:spPr>
        </p:sp>
        <p:sp>
          <p:nvSpPr>
            <p:cNvPr id="4" name="Freeform 4"/>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2"/>
              <a:stretch>
                <a:fillRect l="-39279" r="-39279"/>
              </a:stretch>
            </a:blipFill>
          </p:spPr>
        </p:sp>
        <p:sp>
          <p:nvSpPr>
            <p:cNvPr id="5" name="Freeform 5"/>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3"/>
              <a:stretch>
                <a:fillRect l="-39279" r="-39279"/>
              </a:stretch>
            </a:blipFill>
          </p:spPr>
        </p:sp>
        <p:sp>
          <p:nvSpPr>
            <p:cNvPr id="6" name="Freeform 6"/>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040505"/>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2237" b="63788"/>
          <a:stretch>
            <a:fillRect/>
          </a:stretch>
        </p:blipFill>
        <p:spPr>
          <a:xfrm>
            <a:off x="14815541" y="6348256"/>
            <a:ext cx="6205056" cy="4627869"/>
          </a:xfrm>
          <a:prstGeom prst="rect">
            <a:avLst/>
          </a:prstGeom>
        </p:spPr>
      </p:pic>
      <p:grpSp>
        <p:nvGrpSpPr>
          <p:cNvPr id="8" name="Group 8"/>
          <p:cNvGrpSpPr>
            <a:grpSpLocks noChangeAspect="1"/>
          </p:cNvGrpSpPr>
          <p:nvPr/>
        </p:nvGrpSpPr>
        <p:grpSpPr>
          <a:xfrm>
            <a:off x="14293409" y="673279"/>
            <a:ext cx="3330845" cy="6432864"/>
            <a:chOff x="0" y="0"/>
            <a:chExt cx="3290570" cy="6355080"/>
          </a:xfrm>
        </p:grpSpPr>
        <p:sp>
          <p:nvSpPr>
            <p:cNvPr id="9" name="Freeform 9"/>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FFFFFF"/>
            </a:solidFill>
          </p:spPr>
        </p:sp>
        <p:sp>
          <p:nvSpPr>
            <p:cNvPr id="10" name="Freeform 10"/>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6"/>
              <a:stretch>
                <a:fillRect t="-9766" b="-9766"/>
              </a:stretch>
            </a:blipFill>
          </p:spPr>
        </p:sp>
        <p:sp>
          <p:nvSpPr>
            <p:cNvPr id="11" name="Freeform 11"/>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7"/>
              <a:stretch>
                <a:fillRect t="-9766" b="-9766"/>
              </a:stretch>
            </a:blipFill>
          </p:spPr>
        </p:sp>
        <p:sp>
          <p:nvSpPr>
            <p:cNvPr id="12" name="Freeform 12"/>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040505"/>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67809" y="468406"/>
            <a:ext cx="1651200" cy="468340"/>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388617" y="746469"/>
            <a:ext cx="818470" cy="818470"/>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150" r="5411" b="8829"/>
          <a:stretch>
            <a:fillRect/>
          </a:stretch>
        </p:blipFill>
        <p:spPr>
          <a:xfrm rot="1825786">
            <a:off x="10824370" y="8492929"/>
            <a:ext cx="3090496" cy="3005467"/>
          </a:xfrm>
          <a:prstGeom prst="rect">
            <a:avLst/>
          </a:prstGeom>
        </p:spPr>
      </p:pic>
      <p:sp>
        <p:nvSpPr>
          <p:cNvPr id="16" name="TextBox 16"/>
          <p:cNvSpPr txBox="1"/>
          <p:nvPr/>
        </p:nvSpPr>
        <p:spPr>
          <a:xfrm>
            <a:off x="1028700" y="936746"/>
            <a:ext cx="6237600" cy="723900"/>
          </a:xfrm>
          <a:prstGeom prst="rect">
            <a:avLst/>
          </a:prstGeom>
        </p:spPr>
        <p:txBody>
          <a:bodyPr lIns="0" tIns="0" rIns="0" bIns="0" rtlCol="0" anchor="t">
            <a:spAutoFit/>
          </a:bodyPr>
          <a:lstStyle/>
          <a:p>
            <a:pPr>
              <a:lnSpc>
                <a:spcPts val="5759"/>
              </a:lnSpc>
            </a:pPr>
            <a:r>
              <a:rPr lang="en-US" sz="4800">
                <a:solidFill>
                  <a:srgbClr val="FFFFFF"/>
                </a:solidFill>
                <a:latin typeface="TAN Ashford"/>
              </a:rPr>
              <a:t>THE MANDATE</a:t>
            </a:r>
          </a:p>
        </p:txBody>
      </p:sp>
      <p:sp>
        <p:nvSpPr>
          <p:cNvPr id="17" name="TextBox 17"/>
          <p:cNvSpPr txBox="1"/>
          <p:nvPr/>
        </p:nvSpPr>
        <p:spPr>
          <a:xfrm>
            <a:off x="705320" y="2195127"/>
            <a:ext cx="10074526" cy="7521960"/>
          </a:xfrm>
          <a:prstGeom prst="rect">
            <a:avLst/>
          </a:prstGeom>
        </p:spPr>
        <p:txBody>
          <a:bodyPr lIns="0" tIns="0" rIns="0" bIns="0" rtlCol="0" anchor="t">
            <a:spAutoFit/>
          </a:bodyPr>
          <a:lstStyle/>
          <a:p>
            <a:pPr>
              <a:lnSpc>
                <a:spcPts val="4192"/>
              </a:lnSpc>
            </a:pPr>
            <a:r>
              <a:rPr lang="en-US" sz="2994">
                <a:solidFill>
                  <a:srgbClr val="FFFFFF"/>
                </a:solidFill>
                <a:latin typeface="Poppins ExtraBold"/>
              </a:rPr>
              <a:t>Focus One:</a:t>
            </a:r>
          </a:p>
          <a:p>
            <a:pPr>
              <a:lnSpc>
                <a:spcPts val="832"/>
              </a:lnSpc>
            </a:pPr>
            <a:endParaRPr lang="en-US" sz="2994">
              <a:solidFill>
                <a:srgbClr val="FFFFFF"/>
              </a:solidFill>
              <a:latin typeface="Poppins ExtraBold"/>
            </a:endParaRPr>
          </a:p>
          <a:p>
            <a:pPr marL="689682" lvl="1" indent="-344841">
              <a:lnSpc>
                <a:spcPts val="4472"/>
              </a:lnSpc>
              <a:buFont typeface="Arial"/>
              <a:buChar char="•"/>
            </a:pPr>
            <a:r>
              <a:rPr lang="en-US" sz="3194">
                <a:solidFill>
                  <a:srgbClr val="FFFFFF"/>
                </a:solidFill>
                <a:latin typeface="Poppins ExtraBold"/>
              </a:rPr>
              <a:t>We seek to provide a means whereby children in primary and secondary schools get a hitch-free education at no cost. This is done through the provision of educational materials needed for all-round study.</a:t>
            </a:r>
          </a:p>
          <a:p>
            <a:pPr>
              <a:lnSpc>
                <a:spcPts val="4472"/>
              </a:lnSpc>
            </a:pPr>
            <a:endParaRPr lang="en-US" sz="3194">
              <a:solidFill>
                <a:srgbClr val="FFFFFF"/>
              </a:solidFill>
              <a:latin typeface="Poppins ExtraBold"/>
            </a:endParaRPr>
          </a:p>
          <a:p>
            <a:pPr>
              <a:lnSpc>
                <a:spcPts val="4472"/>
              </a:lnSpc>
            </a:pPr>
            <a:r>
              <a:rPr lang="en-US" sz="3194">
                <a:solidFill>
                  <a:srgbClr val="FFFFFF"/>
                </a:solidFill>
                <a:latin typeface="Poppins ExtraBold"/>
              </a:rPr>
              <a:t>Focus Two:</a:t>
            </a:r>
          </a:p>
          <a:p>
            <a:pPr>
              <a:lnSpc>
                <a:spcPts val="832"/>
              </a:lnSpc>
            </a:pPr>
            <a:endParaRPr lang="en-US" sz="3194">
              <a:solidFill>
                <a:srgbClr val="FFFFFF"/>
              </a:solidFill>
              <a:latin typeface="Poppins ExtraBold"/>
            </a:endParaRPr>
          </a:p>
          <a:p>
            <a:pPr marL="689682" lvl="1" indent="-344841">
              <a:lnSpc>
                <a:spcPts val="4472"/>
              </a:lnSpc>
              <a:buFont typeface="Arial"/>
              <a:buChar char="•"/>
            </a:pPr>
            <a:r>
              <a:rPr lang="en-US" sz="3194">
                <a:solidFill>
                  <a:srgbClr val="FFFFFF"/>
                </a:solidFill>
                <a:latin typeface="Poppins ExtraBold"/>
              </a:rPr>
              <a:t>This also seeks to help provide welfare packages to teachers in order to improve the quality of the dissemination of educational services to students.</a:t>
            </a:r>
          </a:p>
          <a:p>
            <a:pPr>
              <a:lnSpc>
                <a:spcPts val="4472"/>
              </a:lnSpc>
            </a:pPr>
            <a:endParaRPr lang="en-US" sz="3194">
              <a:solidFill>
                <a:srgbClr val="FFFFFF"/>
              </a:solidFill>
              <a:latin typeface="Poppins ExtraBold"/>
            </a:endParaRPr>
          </a:p>
        </p:txBody>
      </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972709" y="5994208"/>
            <a:ext cx="534727" cy="534727"/>
          </a:xfrm>
          <a:prstGeom prst="rect">
            <a:avLst/>
          </a:prstGeom>
        </p:spPr>
      </p:pic>
      <p:pic>
        <p:nvPicPr>
          <p:cNvPr id="19" name="Picture 1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779510" y="6432380"/>
            <a:ext cx="386398" cy="3863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9905" y="-1416007"/>
            <a:ext cx="17050500" cy="16926496"/>
          </a:xfrm>
          <a:prstGeom prst="rect">
            <a:avLst/>
          </a:prstGeom>
        </p:spPr>
      </p:pic>
      <p:grpSp>
        <p:nvGrpSpPr>
          <p:cNvPr id="3" name="Group 3"/>
          <p:cNvGrpSpPr>
            <a:grpSpLocks noChangeAspect="1"/>
          </p:cNvGrpSpPr>
          <p:nvPr/>
        </p:nvGrpSpPr>
        <p:grpSpPr>
          <a:xfrm>
            <a:off x="672381" y="1929852"/>
            <a:ext cx="5027727" cy="6110805"/>
            <a:chOff x="0" y="0"/>
            <a:chExt cx="7336282" cy="8916670"/>
          </a:xfrm>
        </p:grpSpPr>
        <p:sp>
          <p:nvSpPr>
            <p:cNvPr id="4" name="Freeform 4"/>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B3514E"/>
            </a:solidFill>
          </p:spPr>
        </p:sp>
        <p:sp>
          <p:nvSpPr>
            <p:cNvPr id="5" name="Freeform 5"/>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4"/>
              <a:stretch>
                <a:fillRect l="-1563" r="-116306"/>
              </a:stretch>
            </a:blip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24617" y="6611601"/>
            <a:ext cx="4130135" cy="1929899"/>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33448" y="1185865"/>
            <a:ext cx="1497963" cy="495690"/>
          </a:xfrm>
          <a:prstGeom prst="rect">
            <a:avLst/>
          </a:prstGeom>
        </p:spPr>
      </p:pic>
      <p:grpSp>
        <p:nvGrpSpPr>
          <p:cNvPr id="8" name="Group 8"/>
          <p:cNvGrpSpPr/>
          <p:nvPr/>
        </p:nvGrpSpPr>
        <p:grpSpPr>
          <a:xfrm>
            <a:off x="3364839" y="9009289"/>
            <a:ext cx="249011" cy="24901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A363"/>
            </a:solidFill>
          </p:spPr>
        </p:sp>
      </p:grpSp>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315382" y="2183348"/>
            <a:ext cx="818470" cy="818470"/>
          </a:xfrm>
          <a:prstGeom prst="rect">
            <a:avLst/>
          </a:prstGeom>
        </p:spPr>
      </p:pic>
      <p:sp>
        <p:nvSpPr>
          <p:cNvPr id="11" name="TextBox 11"/>
          <p:cNvSpPr txBox="1"/>
          <p:nvPr/>
        </p:nvSpPr>
        <p:spPr>
          <a:xfrm>
            <a:off x="6357333" y="2916092"/>
            <a:ext cx="10319131" cy="7477125"/>
          </a:xfrm>
          <a:prstGeom prst="rect">
            <a:avLst/>
          </a:prstGeom>
        </p:spPr>
        <p:txBody>
          <a:bodyPr lIns="0" tIns="0" rIns="0" bIns="0" rtlCol="0" anchor="t">
            <a:spAutoFit/>
          </a:bodyPr>
          <a:lstStyle/>
          <a:p>
            <a:pPr>
              <a:lnSpc>
                <a:spcPts val="4200"/>
              </a:lnSpc>
            </a:pPr>
            <a:r>
              <a:rPr lang="en-US" sz="3000">
                <a:solidFill>
                  <a:srgbClr val="364C86"/>
                </a:solidFill>
                <a:latin typeface="Poppins ExtraBold Bold"/>
              </a:rPr>
              <a:t>1) Cooperation with other organizations for teacher training to increase their qualifications.</a:t>
            </a:r>
          </a:p>
          <a:p>
            <a:pPr>
              <a:lnSpc>
                <a:spcPts val="4200"/>
              </a:lnSpc>
            </a:pPr>
            <a:endParaRPr lang="en-US" sz="3000">
              <a:solidFill>
                <a:srgbClr val="364C86"/>
              </a:solidFill>
              <a:latin typeface="Poppins ExtraBold Bold"/>
            </a:endParaRPr>
          </a:p>
          <a:p>
            <a:pPr>
              <a:lnSpc>
                <a:spcPts val="4200"/>
              </a:lnSpc>
            </a:pPr>
            <a:r>
              <a:rPr lang="en-US" sz="3000">
                <a:solidFill>
                  <a:srgbClr val="364C86"/>
                </a:solidFill>
                <a:latin typeface="Poppins ExtraBold Bold"/>
              </a:rPr>
              <a:t>2)Upgrading educational facilities to be child, gender, and disability sensitive will provide a safe environment for learning.</a:t>
            </a:r>
          </a:p>
          <a:p>
            <a:pPr>
              <a:lnSpc>
                <a:spcPts val="4200"/>
              </a:lnSpc>
            </a:pPr>
            <a:endParaRPr lang="en-US" sz="3000">
              <a:solidFill>
                <a:srgbClr val="364C86"/>
              </a:solidFill>
              <a:latin typeface="Poppins ExtraBold Bold"/>
            </a:endParaRPr>
          </a:p>
          <a:p>
            <a:pPr>
              <a:lnSpc>
                <a:spcPts val="4200"/>
              </a:lnSpc>
            </a:pPr>
            <a:r>
              <a:rPr lang="en-US" sz="3000">
                <a:solidFill>
                  <a:srgbClr val="364C86"/>
                </a:solidFill>
                <a:latin typeface="Poppins ExtraBold Bold"/>
              </a:rPr>
              <a:t>3)Awareness, especially in rural areas, of the importance of early education and girl child education.</a:t>
            </a:r>
          </a:p>
          <a:p>
            <a:pPr>
              <a:lnSpc>
                <a:spcPts val="4200"/>
              </a:lnSpc>
            </a:pPr>
            <a:endParaRPr lang="en-US" sz="3000">
              <a:solidFill>
                <a:srgbClr val="364C86"/>
              </a:solidFill>
              <a:latin typeface="Poppins ExtraBold Bold"/>
            </a:endParaRPr>
          </a:p>
          <a:p>
            <a:pPr>
              <a:lnSpc>
                <a:spcPts val="4200"/>
              </a:lnSpc>
            </a:pPr>
            <a:r>
              <a:rPr lang="en-US" sz="3000">
                <a:solidFill>
                  <a:srgbClr val="364C86"/>
                </a:solidFill>
                <a:latin typeface="Poppins ExtraBold Bold"/>
              </a:rPr>
              <a:t>4)Provision of free education and support for children from poor families.</a:t>
            </a:r>
          </a:p>
          <a:p>
            <a:pPr>
              <a:lnSpc>
                <a:spcPts val="4200"/>
              </a:lnSpc>
            </a:pPr>
            <a:endParaRPr lang="en-US" sz="3000">
              <a:solidFill>
                <a:srgbClr val="364C86"/>
              </a:solidFill>
              <a:latin typeface="Poppins ExtraBold Bold"/>
            </a:endParaRPr>
          </a:p>
        </p:txBody>
      </p:sp>
      <p:sp>
        <p:nvSpPr>
          <p:cNvPr id="12" name="TextBox 12"/>
          <p:cNvSpPr txBox="1"/>
          <p:nvPr/>
        </p:nvSpPr>
        <p:spPr>
          <a:xfrm>
            <a:off x="8205007" y="734405"/>
            <a:ext cx="7426715" cy="1799049"/>
          </a:xfrm>
          <a:prstGeom prst="rect">
            <a:avLst/>
          </a:prstGeom>
        </p:spPr>
        <p:txBody>
          <a:bodyPr lIns="0" tIns="0" rIns="0" bIns="0" rtlCol="0" anchor="t">
            <a:spAutoFit/>
          </a:bodyPr>
          <a:lstStyle/>
          <a:p>
            <a:pPr algn="ctr">
              <a:lnSpc>
                <a:spcPts val="7200"/>
              </a:lnSpc>
            </a:pPr>
            <a:r>
              <a:rPr lang="en-US" sz="5180">
                <a:solidFill>
                  <a:srgbClr val="8B3634"/>
                </a:solidFill>
                <a:latin typeface="TAN Ashford"/>
              </a:rPr>
              <a:t>OUR SOLUTION MODEL</a:t>
            </a:r>
          </a:p>
        </p:txBody>
      </p:sp>
      <p:grpSp>
        <p:nvGrpSpPr>
          <p:cNvPr id="13" name="Group 13"/>
          <p:cNvGrpSpPr/>
          <p:nvPr/>
        </p:nvGrpSpPr>
        <p:grpSpPr>
          <a:xfrm>
            <a:off x="536087" y="8364618"/>
            <a:ext cx="2167636" cy="1538354"/>
            <a:chOff x="0" y="0"/>
            <a:chExt cx="2890181" cy="2051138"/>
          </a:xfrm>
        </p:grpSpPr>
        <p:pic>
          <p:nvPicPr>
            <p:cNvPr id="14" name="Picture 14"/>
            <p:cNvPicPr>
              <a:picLocks noChangeAspect="1"/>
            </p:cNvPicPr>
            <p:nvPr/>
          </p:nvPicPr>
          <p:blipFill>
            <a:blip r:embed="rId11"/>
            <a:srcRect/>
            <a:stretch>
              <a:fillRect/>
            </a:stretch>
          </p:blipFill>
          <p:spPr>
            <a:xfrm>
              <a:off x="0" y="0"/>
              <a:ext cx="1716119" cy="2051138"/>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2122630" y="1283588"/>
              <a:ext cx="767550" cy="767550"/>
            </a:xfrm>
            <a:prstGeom prst="rect">
              <a:avLst/>
            </a:prstGeom>
          </p:spPr>
        </p:pic>
      </p:grpSp>
      <p:grpSp>
        <p:nvGrpSpPr>
          <p:cNvPr id="16" name="Group 16"/>
          <p:cNvGrpSpPr/>
          <p:nvPr/>
        </p:nvGrpSpPr>
        <p:grpSpPr>
          <a:xfrm>
            <a:off x="15631722" y="8833605"/>
            <a:ext cx="2568465" cy="1069367"/>
            <a:chOff x="0" y="0"/>
            <a:chExt cx="3424620" cy="1425822"/>
          </a:xfrm>
        </p:grpSpPr>
        <p:sp>
          <p:nvSpPr>
            <p:cNvPr id="17" name="TextBox 17"/>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18" name="Picture 1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51903" y="0"/>
              <a:ext cx="920814" cy="914117"/>
            </a:xfrm>
            <a:prstGeom prst="rect">
              <a:avLst/>
            </a:prstGeom>
          </p:spPr>
        </p:pic>
      </p:grpSp>
      <p:sp>
        <p:nvSpPr>
          <p:cNvPr id="19" name="TextBox 19"/>
          <p:cNvSpPr txBox="1"/>
          <p:nvPr/>
        </p:nvSpPr>
        <p:spPr>
          <a:xfrm>
            <a:off x="1781012" y="352857"/>
            <a:ext cx="3665675" cy="1253145"/>
          </a:xfrm>
          <a:prstGeom prst="rect">
            <a:avLst/>
          </a:prstGeom>
        </p:spPr>
        <p:txBody>
          <a:bodyPr lIns="0" tIns="0" rIns="0" bIns="0" rtlCol="0" anchor="t">
            <a:spAutoFit/>
          </a:bodyPr>
          <a:lstStyle/>
          <a:p>
            <a:pPr algn="ctr">
              <a:lnSpc>
                <a:spcPts val="3353"/>
              </a:lnSpc>
            </a:pPr>
            <a:r>
              <a:rPr lang="en-US" sz="2395">
                <a:solidFill>
                  <a:srgbClr val="FFFFFF"/>
                </a:solidFill>
                <a:latin typeface="TAN Ashford"/>
              </a:rPr>
              <a:t>WHAT WE WANT TO ACHIEVE</a:t>
            </a:r>
          </a:p>
          <a:p>
            <a:pPr algn="ctr">
              <a:lnSpc>
                <a:spcPts val="3353"/>
              </a:lnSpc>
            </a:pPr>
            <a:endParaRPr lang="en-US" sz="2395">
              <a:solidFill>
                <a:srgbClr val="FFFFFF"/>
              </a:solidFill>
              <a:latin typeface="TAN Ashfor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p:nvPr/>
        </p:nvGrpSpPr>
        <p:grpSpPr>
          <a:xfrm>
            <a:off x="16405790" y="387051"/>
            <a:ext cx="1322170" cy="938333"/>
            <a:chOff x="0" y="0"/>
            <a:chExt cx="1762893" cy="1251111"/>
          </a:xfrm>
        </p:grpSpPr>
        <p:pic>
          <p:nvPicPr>
            <p:cNvPr id="3" name="Picture 3"/>
            <p:cNvPicPr>
              <a:picLocks noChangeAspect="1"/>
            </p:cNvPicPr>
            <p:nvPr/>
          </p:nvPicPr>
          <p:blipFill>
            <a:blip r:embed="rId2"/>
            <a:srcRect/>
            <a:stretch>
              <a:fillRect/>
            </a:stretch>
          </p:blipFill>
          <p:spPr>
            <a:xfrm>
              <a:off x="0" y="0"/>
              <a:ext cx="1046763" cy="1251111"/>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94719" y="782937"/>
              <a:ext cx="468175" cy="468175"/>
            </a:xfrm>
            <a:prstGeom prst="rect">
              <a:avLst/>
            </a:prstGeom>
          </p:spPr>
        </p:pic>
      </p:grpSp>
      <p:grpSp>
        <p:nvGrpSpPr>
          <p:cNvPr id="5" name="Group 5"/>
          <p:cNvGrpSpPr/>
          <p:nvPr/>
        </p:nvGrpSpPr>
        <p:grpSpPr>
          <a:xfrm>
            <a:off x="-158877" y="256018"/>
            <a:ext cx="2568465" cy="1069367"/>
            <a:chOff x="0" y="0"/>
            <a:chExt cx="3424620" cy="1425822"/>
          </a:xfrm>
        </p:grpSpPr>
        <p:sp>
          <p:nvSpPr>
            <p:cNvPr id="6" name="TextBox 6"/>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51903" y="0"/>
              <a:ext cx="920814" cy="914117"/>
            </a:xfrm>
            <a:prstGeom prst="rect">
              <a:avLst/>
            </a:prstGeom>
          </p:spPr>
        </p:pic>
      </p:grpSp>
      <p:pic>
        <p:nvPicPr>
          <p:cNvPr id="8" name="Picture 8"/>
          <p:cNvPicPr>
            <a:picLocks noChangeAspect="1"/>
          </p:cNvPicPr>
          <p:nvPr/>
        </p:nvPicPr>
        <p:blipFill>
          <a:blip r:embed="rId7"/>
          <a:srcRect/>
          <a:stretch>
            <a:fillRect/>
          </a:stretch>
        </p:blipFill>
        <p:spPr>
          <a:xfrm>
            <a:off x="2108577" y="2372149"/>
            <a:ext cx="14070847" cy="7914851"/>
          </a:xfrm>
          <a:prstGeom prst="rect">
            <a:avLst/>
          </a:prstGeom>
        </p:spPr>
      </p:pic>
      <p:pic>
        <p:nvPicPr>
          <p:cNvPr id="9" name="Picture 9"/>
          <p:cNvPicPr>
            <a:picLocks noChangeAspect="1"/>
          </p:cNvPicPr>
          <p:nvPr/>
        </p:nvPicPr>
        <p:blipFill>
          <a:blip r:embed="rId8"/>
          <a:srcRect/>
          <a:stretch>
            <a:fillRect/>
          </a:stretch>
        </p:blipFill>
        <p:spPr>
          <a:xfrm>
            <a:off x="2108577" y="2372149"/>
            <a:ext cx="14070847" cy="7914851"/>
          </a:xfrm>
          <a:prstGeom prst="rect">
            <a:avLst/>
          </a:prstGeom>
        </p:spPr>
      </p:pic>
      <p:sp>
        <p:nvSpPr>
          <p:cNvPr id="10" name="TextBox 10"/>
          <p:cNvSpPr txBox="1"/>
          <p:nvPr/>
        </p:nvSpPr>
        <p:spPr>
          <a:xfrm>
            <a:off x="3536801" y="569526"/>
            <a:ext cx="11214397" cy="1419859"/>
          </a:xfrm>
          <a:prstGeom prst="rect">
            <a:avLst/>
          </a:prstGeom>
        </p:spPr>
        <p:txBody>
          <a:bodyPr lIns="0" tIns="0" rIns="0" bIns="0" rtlCol="0" anchor="t">
            <a:spAutoFit/>
          </a:bodyPr>
          <a:lstStyle/>
          <a:p>
            <a:pPr algn="ctr">
              <a:lnSpc>
                <a:spcPts val="5740"/>
              </a:lnSpc>
            </a:pPr>
            <a:r>
              <a:rPr lang="en-US" sz="4100">
                <a:solidFill>
                  <a:srgbClr val="FFFFFF"/>
                </a:solidFill>
                <a:latin typeface="TAN Ashford"/>
              </a:rPr>
              <a:t>PLATFORM'S LANDING PAGE</a:t>
            </a:r>
          </a:p>
          <a:p>
            <a:pPr algn="ctr">
              <a:lnSpc>
                <a:spcPts val="5740"/>
              </a:lnSpc>
            </a:pPr>
            <a:r>
              <a:rPr lang="en-US" sz="4100">
                <a:solidFill>
                  <a:srgbClr val="FFFFFF"/>
                </a:solidFill>
                <a:latin typeface="TAN Ashford"/>
              </a:rPr>
              <a:t>(A SNIPPET)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25984" y="1195439"/>
            <a:ext cx="1817341" cy="1817341"/>
          </a:xfrm>
          <a:prstGeom prst="rect">
            <a:avLst/>
          </a:prstGeom>
        </p:spPr>
      </p:pic>
      <p:grpSp>
        <p:nvGrpSpPr>
          <p:cNvPr id="3" name="Group 3"/>
          <p:cNvGrpSpPr/>
          <p:nvPr/>
        </p:nvGrpSpPr>
        <p:grpSpPr>
          <a:xfrm>
            <a:off x="2711511" y="-216354"/>
            <a:ext cx="5972175" cy="10719707"/>
            <a:chOff x="0" y="0"/>
            <a:chExt cx="2020217" cy="3626173"/>
          </a:xfrm>
        </p:grpSpPr>
        <p:sp>
          <p:nvSpPr>
            <p:cNvPr id="4" name="Freeform 4"/>
            <p:cNvSpPr/>
            <p:nvPr/>
          </p:nvSpPr>
          <p:spPr>
            <a:xfrm>
              <a:off x="0" y="0"/>
              <a:ext cx="2020217" cy="3626172"/>
            </a:xfrm>
            <a:custGeom>
              <a:avLst/>
              <a:gdLst/>
              <a:ahLst/>
              <a:cxnLst/>
              <a:rect l="l" t="t" r="r" b="b"/>
              <a:pathLst>
                <a:path w="2020217" h="3626172">
                  <a:moveTo>
                    <a:pt x="0" y="0"/>
                  </a:moveTo>
                  <a:lnTo>
                    <a:pt x="2020217" y="0"/>
                  </a:lnTo>
                  <a:lnTo>
                    <a:pt x="2020217" y="3626172"/>
                  </a:lnTo>
                  <a:lnTo>
                    <a:pt x="0" y="3626172"/>
                  </a:lnTo>
                  <a:close/>
                </a:path>
              </a:pathLst>
            </a:custGeom>
            <a:solidFill>
              <a:srgbClr val="FFC600"/>
            </a:solidFill>
          </p:spPr>
        </p:sp>
      </p:grpSp>
      <p:grpSp>
        <p:nvGrpSpPr>
          <p:cNvPr id="5" name="Group 5"/>
          <p:cNvGrpSpPr>
            <a:grpSpLocks noChangeAspect="1"/>
          </p:cNvGrpSpPr>
          <p:nvPr/>
        </p:nvGrpSpPr>
        <p:grpSpPr>
          <a:xfrm>
            <a:off x="742950" y="2301574"/>
            <a:ext cx="11619994" cy="6665088"/>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solidFill>
              <a:srgbClr val="FFFFFF"/>
            </a:solidFill>
            <a:ln>
              <a:solidFill>
                <a:srgbClr val="000000"/>
              </a:solidFill>
            </a:ln>
          </p:spPr>
          <p:txBody>
            <a:bodyPr/>
            <a:lstStyle/>
            <a:p>
              <a:endParaRPr lang="en-US" dirty="0"/>
            </a:p>
          </p:txBody>
        </p:sp>
      </p:grpSp>
      <p:sp>
        <p:nvSpPr>
          <p:cNvPr id="11" name="TextBox 11"/>
          <p:cNvSpPr txBox="1"/>
          <p:nvPr/>
        </p:nvSpPr>
        <p:spPr>
          <a:xfrm>
            <a:off x="11885957" y="2999194"/>
            <a:ext cx="5904492" cy="2144306"/>
          </a:xfrm>
          <a:prstGeom prst="rect">
            <a:avLst/>
          </a:prstGeom>
        </p:spPr>
        <p:txBody>
          <a:bodyPr lIns="0" tIns="0" rIns="0" bIns="0" rtlCol="0" anchor="t">
            <a:spAutoFit/>
          </a:bodyPr>
          <a:lstStyle/>
          <a:p>
            <a:pPr>
              <a:lnSpc>
                <a:spcPts val="8643"/>
              </a:lnSpc>
            </a:pPr>
            <a:r>
              <a:rPr lang="en-US" sz="6173">
                <a:solidFill>
                  <a:srgbClr val="FFFFFF"/>
                </a:solidFill>
                <a:latin typeface="TAN Ashford"/>
              </a:rPr>
              <a:t>Website</a:t>
            </a:r>
          </a:p>
          <a:p>
            <a:pPr>
              <a:lnSpc>
                <a:spcPts val="8643"/>
              </a:lnSpc>
            </a:pPr>
            <a:r>
              <a:rPr lang="en-US" sz="6173">
                <a:solidFill>
                  <a:srgbClr val="FFFFFF"/>
                </a:solidFill>
                <a:latin typeface="TAN Ashford"/>
              </a:rPr>
              <a:t>Live Demo</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338027">
            <a:off x="14458394" y="1290526"/>
            <a:ext cx="2964747" cy="106191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697229" y="838200"/>
            <a:ext cx="1972913" cy="652855"/>
          </a:xfrm>
          <a:prstGeom prst="rect">
            <a:avLst/>
          </a:prstGeom>
        </p:spPr>
      </p:pic>
      <p:grpSp>
        <p:nvGrpSpPr>
          <p:cNvPr id="14" name="Group 14"/>
          <p:cNvGrpSpPr/>
          <p:nvPr/>
        </p:nvGrpSpPr>
        <p:grpSpPr>
          <a:xfrm>
            <a:off x="1028700" y="1821485"/>
            <a:ext cx="249011" cy="24901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CD5A"/>
            </a:solidFill>
          </p:spPr>
        </p:sp>
      </p:gr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76163" y="8512399"/>
            <a:ext cx="5619802" cy="745901"/>
          </a:xfrm>
          <a:prstGeom prst="rect">
            <a:avLst/>
          </a:prstGeom>
        </p:spPr>
      </p:pic>
      <p:grpSp>
        <p:nvGrpSpPr>
          <p:cNvPr id="17" name="Group 17"/>
          <p:cNvGrpSpPr/>
          <p:nvPr/>
        </p:nvGrpSpPr>
        <p:grpSpPr>
          <a:xfrm>
            <a:off x="-158877" y="256018"/>
            <a:ext cx="2568465" cy="1069367"/>
            <a:chOff x="0" y="0"/>
            <a:chExt cx="3424620" cy="1425822"/>
          </a:xfrm>
        </p:grpSpPr>
        <p:sp>
          <p:nvSpPr>
            <p:cNvPr id="18" name="TextBox 18"/>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51903" y="0"/>
              <a:ext cx="920814" cy="914117"/>
            </a:xfrm>
            <a:prstGeom prst="rect">
              <a:avLst/>
            </a:prstGeom>
          </p:spPr>
        </p:pic>
      </p:grpSp>
      <p:grpSp>
        <p:nvGrpSpPr>
          <p:cNvPr id="20" name="Group 20"/>
          <p:cNvGrpSpPr/>
          <p:nvPr/>
        </p:nvGrpSpPr>
        <p:grpSpPr>
          <a:xfrm>
            <a:off x="12744296" y="5979264"/>
            <a:ext cx="4187814" cy="1472018"/>
            <a:chOff x="0" y="0"/>
            <a:chExt cx="5583753" cy="1962691"/>
          </a:xfrm>
        </p:grpSpPr>
        <p:pic>
          <p:nvPicPr>
            <p:cNvPr id="21" name="Picture 2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0"/>
              <a:ext cx="1717354" cy="1962691"/>
            </a:xfrm>
            <a:prstGeom prst="rect">
              <a:avLst/>
            </a:prstGeom>
          </p:spPr>
        </p:pic>
        <p:sp>
          <p:nvSpPr>
            <p:cNvPr id="22" name="TextBox 22"/>
            <p:cNvSpPr txBox="1"/>
            <p:nvPr/>
          </p:nvSpPr>
          <p:spPr>
            <a:xfrm>
              <a:off x="1831040" y="1613043"/>
              <a:ext cx="3752713" cy="213314"/>
            </a:xfrm>
            <a:prstGeom prst="rect">
              <a:avLst/>
            </a:prstGeom>
          </p:spPr>
          <p:txBody>
            <a:bodyPr lIns="0" tIns="0" rIns="0" bIns="0" rtlCol="0" anchor="t">
              <a:spAutoFit/>
            </a:bodyPr>
            <a:lstStyle/>
            <a:p>
              <a:pPr algn="ctr">
                <a:lnSpc>
                  <a:spcPts val="1417"/>
                </a:lnSpc>
              </a:pPr>
              <a:r>
                <a:rPr lang="en-US" sz="1012" spc="162">
                  <a:solidFill>
                    <a:srgbClr val="FFC600"/>
                  </a:solidFill>
                  <a:latin typeface="Rubik One"/>
                </a:rPr>
                <a:t>BUILDING A BETTER TOMORROW</a:t>
              </a:r>
            </a:p>
          </p:txBody>
        </p:sp>
        <p:sp>
          <p:nvSpPr>
            <p:cNvPr id="23" name="TextBox 23"/>
            <p:cNvSpPr txBox="1"/>
            <p:nvPr/>
          </p:nvSpPr>
          <p:spPr>
            <a:xfrm>
              <a:off x="1785932" y="928049"/>
              <a:ext cx="3797820" cy="807596"/>
            </a:xfrm>
            <a:prstGeom prst="rect">
              <a:avLst/>
            </a:prstGeom>
          </p:spPr>
          <p:txBody>
            <a:bodyPr lIns="0" tIns="0" rIns="0" bIns="0" rtlCol="0" anchor="t">
              <a:spAutoFit/>
            </a:bodyPr>
            <a:lstStyle/>
            <a:p>
              <a:pPr algn="ctr">
                <a:lnSpc>
                  <a:spcPts val="5193"/>
                </a:lnSpc>
              </a:pPr>
              <a:r>
                <a:rPr lang="en-US" sz="3709" spc="452">
                  <a:solidFill>
                    <a:srgbClr val="FFFFFF"/>
                  </a:solidFill>
                  <a:latin typeface="Rubik One"/>
                </a:rPr>
                <a:t>EDUBUZZ</a:t>
              </a:r>
            </a:p>
          </p:txBody>
        </p:sp>
      </p:grpSp>
      <p:pic>
        <p:nvPicPr>
          <p:cNvPr id="25" name="Video 24">
            <a:hlinkClick r:id="" action="ppaction://media"/>
            <a:extLst>
              <a:ext uri="{FF2B5EF4-FFF2-40B4-BE49-F238E27FC236}">
                <a16:creationId xmlns:a16="http://schemas.microsoft.com/office/drawing/2014/main" id="{7796814E-8127-0A31-1238-3D88FBF210CB}"/>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2144375" y="2718437"/>
            <a:ext cx="8815295" cy="5503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16"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0783"/>
            <a:ext cx="10428565" cy="10428565"/>
          </a:xfrm>
          <a:prstGeom prst="rect">
            <a:avLst/>
          </a:prstGeom>
        </p:spPr>
      </p:pic>
      <p:sp>
        <p:nvSpPr>
          <p:cNvPr id="3" name="TextBox 3"/>
          <p:cNvSpPr txBox="1"/>
          <p:nvPr/>
        </p:nvSpPr>
        <p:spPr>
          <a:xfrm>
            <a:off x="11233333" y="4515485"/>
            <a:ext cx="6258028" cy="1010307"/>
          </a:xfrm>
          <a:prstGeom prst="rect">
            <a:avLst/>
          </a:prstGeom>
        </p:spPr>
        <p:txBody>
          <a:bodyPr lIns="0" tIns="0" rIns="0" bIns="0" rtlCol="0" anchor="t">
            <a:spAutoFit/>
          </a:bodyPr>
          <a:lstStyle/>
          <a:p>
            <a:pPr algn="ctr">
              <a:lnSpc>
                <a:spcPts val="8302"/>
              </a:lnSpc>
            </a:pPr>
            <a:r>
              <a:rPr lang="en-US" sz="5930">
                <a:solidFill>
                  <a:srgbClr val="FFFFFF"/>
                </a:solidFill>
                <a:latin typeface="TAN Ashford"/>
              </a:rPr>
              <a:t>References</a:t>
            </a:r>
          </a:p>
        </p:txBody>
      </p:sp>
      <p:grpSp>
        <p:nvGrpSpPr>
          <p:cNvPr id="4" name="Group 4"/>
          <p:cNvGrpSpPr/>
          <p:nvPr/>
        </p:nvGrpSpPr>
        <p:grpSpPr>
          <a:xfrm>
            <a:off x="0" y="0"/>
            <a:ext cx="10447164" cy="10287000"/>
            <a:chOff x="0" y="0"/>
            <a:chExt cx="3533979" cy="3479800"/>
          </a:xfrm>
        </p:grpSpPr>
        <p:sp>
          <p:nvSpPr>
            <p:cNvPr id="5" name="Freeform 5"/>
            <p:cNvSpPr/>
            <p:nvPr/>
          </p:nvSpPr>
          <p:spPr>
            <a:xfrm>
              <a:off x="0" y="0"/>
              <a:ext cx="3533979" cy="3479800"/>
            </a:xfrm>
            <a:custGeom>
              <a:avLst/>
              <a:gdLst/>
              <a:ahLst/>
              <a:cxnLst/>
              <a:rect l="l" t="t" r="r" b="b"/>
              <a:pathLst>
                <a:path w="3533979" h="3479800">
                  <a:moveTo>
                    <a:pt x="0" y="0"/>
                  </a:moveTo>
                  <a:lnTo>
                    <a:pt x="3533979" y="0"/>
                  </a:lnTo>
                  <a:lnTo>
                    <a:pt x="3533979" y="3479800"/>
                  </a:lnTo>
                  <a:lnTo>
                    <a:pt x="0" y="3479800"/>
                  </a:lnTo>
                  <a:close/>
                </a:path>
              </a:pathLst>
            </a:custGeom>
            <a:solidFill>
              <a:srgbClr val="F4BC33"/>
            </a:solidFill>
          </p:spPr>
        </p:sp>
      </p:grpSp>
      <p:sp>
        <p:nvSpPr>
          <p:cNvPr id="6" name="TextBox 6"/>
          <p:cNvSpPr txBox="1"/>
          <p:nvPr/>
        </p:nvSpPr>
        <p:spPr>
          <a:xfrm>
            <a:off x="1028700" y="2286022"/>
            <a:ext cx="8292919" cy="6422390"/>
          </a:xfrm>
          <a:prstGeom prst="rect">
            <a:avLst/>
          </a:prstGeom>
        </p:spPr>
        <p:txBody>
          <a:bodyPr lIns="0" tIns="0" rIns="0" bIns="0" rtlCol="0" anchor="t">
            <a:spAutoFit/>
          </a:bodyPr>
          <a:lstStyle/>
          <a:p>
            <a:pPr algn="just">
              <a:lnSpc>
                <a:spcPts val="3639"/>
              </a:lnSpc>
            </a:pPr>
            <a:r>
              <a:rPr lang="en-US" sz="2799">
                <a:solidFill>
                  <a:srgbClr val="1565B0"/>
                </a:solidFill>
                <a:latin typeface="Poppins ExtraBold Bold"/>
              </a:rPr>
              <a:t>UNESCO (2016). Education in Africa | UNESCO UIS. [online] Unesco.org.</a:t>
            </a:r>
          </a:p>
          <a:p>
            <a:pPr algn="just">
              <a:lnSpc>
                <a:spcPts val="3639"/>
              </a:lnSpc>
            </a:pPr>
            <a:endParaRPr lang="en-US" sz="2799">
              <a:solidFill>
                <a:srgbClr val="1565B0"/>
              </a:solidFill>
              <a:latin typeface="Poppins ExtraBold Bold"/>
            </a:endParaRPr>
          </a:p>
          <a:p>
            <a:pPr algn="just">
              <a:lnSpc>
                <a:spcPts val="3639"/>
              </a:lnSpc>
            </a:pPr>
            <a:r>
              <a:rPr lang="en-US" sz="2799">
                <a:solidFill>
                  <a:srgbClr val="1565B0"/>
                </a:solidFill>
                <a:latin typeface="Poppins ExtraBold Bold"/>
              </a:rPr>
              <a:t>Consulting, W. (n.d.). SDG 4 and Targets. [online] Global Campaign for Education.</a:t>
            </a:r>
          </a:p>
          <a:p>
            <a:pPr algn="just">
              <a:lnSpc>
                <a:spcPts val="3639"/>
              </a:lnSpc>
            </a:pPr>
            <a:endParaRPr lang="en-US" sz="2799">
              <a:solidFill>
                <a:srgbClr val="1565B0"/>
              </a:solidFill>
              <a:latin typeface="Poppins ExtraBold Bold"/>
            </a:endParaRPr>
          </a:p>
          <a:p>
            <a:pPr algn="just">
              <a:lnSpc>
                <a:spcPts val="3639"/>
              </a:lnSpc>
            </a:pPr>
            <a:r>
              <a:rPr lang="en-US" sz="2799">
                <a:solidFill>
                  <a:srgbClr val="1565B0"/>
                </a:solidFill>
                <a:latin typeface="Poppins ExtraBold Bold"/>
              </a:rPr>
              <a:t>ReliefWeb. (n.d.). Experts say more quality education needed in Africa - World. [online]</a:t>
            </a:r>
          </a:p>
          <a:p>
            <a:pPr algn="just">
              <a:lnSpc>
                <a:spcPts val="3639"/>
              </a:lnSpc>
            </a:pPr>
            <a:endParaRPr lang="en-US" sz="2799">
              <a:solidFill>
                <a:srgbClr val="1565B0"/>
              </a:solidFill>
              <a:latin typeface="Poppins ExtraBold Bold"/>
            </a:endParaRPr>
          </a:p>
          <a:p>
            <a:pPr algn="just">
              <a:lnSpc>
                <a:spcPts val="3639"/>
              </a:lnSpc>
            </a:pPr>
            <a:r>
              <a:rPr lang="en-US" sz="2799">
                <a:solidFill>
                  <a:srgbClr val="1565B0"/>
                </a:solidFill>
                <a:latin typeface="Poppins ExtraBold Bold"/>
              </a:rPr>
              <a:t>Educate Every Child on the Planet: The World Top 20 Project. (n.d.). The Global Movement for Our Children’s Future - World Top 20 Project.</a:t>
            </a:r>
          </a:p>
          <a:p>
            <a:pPr algn="just">
              <a:lnSpc>
                <a:spcPts val="3639"/>
              </a:lnSpc>
            </a:pPr>
            <a:endParaRPr lang="en-US" sz="2799">
              <a:solidFill>
                <a:srgbClr val="1565B0"/>
              </a:solidFill>
              <a:latin typeface="Poppins ExtraBold Bold"/>
            </a:endParaRPr>
          </a:p>
        </p:txBody>
      </p:sp>
      <p:grpSp>
        <p:nvGrpSpPr>
          <p:cNvPr id="7" name="Group 7"/>
          <p:cNvGrpSpPr/>
          <p:nvPr/>
        </p:nvGrpSpPr>
        <p:grpSpPr>
          <a:xfrm>
            <a:off x="15560325" y="387051"/>
            <a:ext cx="2167636" cy="1538354"/>
            <a:chOff x="0" y="0"/>
            <a:chExt cx="2890181" cy="2051138"/>
          </a:xfrm>
        </p:grpSpPr>
        <p:pic>
          <p:nvPicPr>
            <p:cNvPr id="8" name="Picture 8"/>
            <p:cNvPicPr>
              <a:picLocks noChangeAspect="1"/>
            </p:cNvPicPr>
            <p:nvPr/>
          </p:nvPicPr>
          <p:blipFill>
            <a:blip r:embed="rId4"/>
            <a:srcRect/>
            <a:stretch>
              <a:fillRect/>
            </a:stretch>
          </p:blipFill>
          <p:spPr>
            <a:xfrm>
              <a:off x="0" y="0"/>
              <a:ext cx="1716119" cy="2051138"/>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2122630" y="1283588"/>
              <a:ext cx="767550" cy="767550"/>
            </a:xfrm>
            <a:prstGeom prst="rect">
              <a:avLst/>
            </a:prstGeom>
          </p:spPr>
        </p:pic>
      </p:grpSp>
      <p:grpSp>
        <p:nvGrpSpPr>
          <p:cNvPr id="10" name="Group 10"/>
          <p:cNvGrpSpPr/>
          <p:nvPr/>
        </p:nvGrpSpPr>
        <p:grpSpPr>
          <a:xfrm>
            <a:off x="12794400" y="619791"/>
            <a:ext cx="3135895" cy="1305613"/>
            <a:chOff x="0" y="0"/>
            <a:chExt cx="4181193" cy="1740817"/>
          </a:xfrm>
        </p:grpSpPr>
        <p:sp>
          <p:nvSpPr>
            <p:cNvPr id="11" name="TextBox 11"/>
            <p:cNvSpPr txBox="1"/>
            <p:nvPr/>
          </p:nvSpPr>
          <p:spPr>
            <a:xfrm>
              <a:off x="0" y="1058915"/>
              <a:ext cx="4181193" cy="681902"/>
            </a:xfrm>
            <a:prstGeom prst="rect">
              <a:avLst/>
            </a:prstGeom>
          </p:spPr>
          <p:txBody>
            <a:bodyPr lIns="0" tIns="0" rIns="0" bIns="0" rtlCol="0" anchor="t">
              <a:spAutoFit/>
            </a:bodyPr>
            <a:lstStyle/>
            <a:p>
              <a:pPr algn="ctr">
                <a:lnSpc>
                  <a:spcPts val="2857"/>
                </a:lnSpc>
              </a:pPr>
              <a:r>
                <a:rPr lang="en-US" sz="2041">
                  <a:solidFill>
                    <a:srgbClr val="FFFFFF"/>
                  </a:solidFill>
                  <a:latin typeface="Poppins ExtraBold"/>
                </a:rPr>
                <a:t>Technocrats</a:t>
              </a:r>
            </a:p>
            <a:p>
              <a:pPr algn="ctr">
                <a:lnSpc>
                  <a:spcPts val="709"/>
                </a:lnSpc>
              </a:pPr>
              <a:r>
                <a:rPr lang="en-US" sz="1162" spc="461">
                  <a:solidFill>
                    <a:srgbClr val="FFFFFF"/>
                  </a:solidFill>
                  <a:latin typeface="Poppins"/>
                </a:rPr>
                <a:t> TEAM PROJECT</a:t>
              </a:r>
            </a:p>
          </p:txBody>
        </p:sp>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28476" y="0"/>
              <a:ext cx="1124242" cy="1116065"/>
            </a:xfrm>
            <a:prstGeom prst="rect">
              <a:avLst/>
            </a:prstGeom>
          </p:spPr>
        </p:pic>
      </p:grpSp>
      <p:grpSp>
        <p:nvGrpSpPr>
          <p:cNvPr id="13" name="Group 13"/>
          <p:cNvGrpSpPr/>
          <p:nvPr/>
        </p:nvGrpSpPr>
        <p:grpSpPr>
          <a:xfrm>
            <a:off x="13361420" y="8708412"/>
            <a:ext cx="2568874" cy="902960"/>
            <a:chOff x="0" y="0"/>
            <a:chExt cx="3425166" cy="1203947"/>
          </a:xfrm>
        </p:grpSpPr>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1053453" cy="1203947"/>
            </a:xfrm>
            <a:prstGeom prst="rect">
              <a:avLst/>
            </a:prstGeom>
          </p:spPr>
        </p:pic>
        <p:sp>
          <p:nvSpPr>
            <p:cNvPr id="15" name="TextBox 15"/>
            <p:cNvSpPr txBox="1"/>
            <p:nvPr/>
          </p:nvSpPr>
          <p:spPr>
            <a:xfrm>
              <a:off x="1123190" y="982103"/>
              <a:ext cx="2301976" cy="138215"/>
            </a:xfrm>
            <a:prstGeom prst="rect">
              <a:avLst/>
            </a:prstGeom>
          </p:spPr>
          <p:txBody>
            <a:bodyPr lIns="0" tIns="0" rIns="0" bIns="0" rtlCol="0" anchor="t">
              <a:spAutoFit/>
            </a:bodyPr>
            <a:lstStyle/>
            <a:p>
              <a:pPr algn="ctr">
                <a:lnSpc>
                  <a:spcPts val="869"/>
                </a:lnSpc>
              </a:pPr>
              <a:r>
                <a:rPr lang="en-US" sz="620" spc="99">
                  <a:solidFill>
                    <a:srgbClr val="FFC600"/>
                  </a:solidFill>
                  <a:latin typeface="Rubik One"/>
                </a:rPr>
                <a:t>BUILDING A BETTER TOMORROW</a:t>
              </a:r>
            </a:p>
          </p:txBody>
        </p:sp>
        <p:sp>
          <p:nvSpPr>
            <p:cNvPr id="16" name="TextBox 16"/>
            <p:cNvSpPr txBox="1"/>
            <p:nvPr/>
          </p:nvSpPr>
          <p:spPr>
            <a:xfrm>
              <a:off x="1095520" y="572080"/>
              <a:ext cx="2329646" cy="492593"/>
            </a:xfrm>
            <a:prstGeom prst="rect">
              <a:avLst/>
            </a:prstGeom>
          </p:spPr>
          <p:txBody>
            <a:bodyPr lIns="0" tIns="0" rIns="0" bIns="0" rtlCol="0" anchor="t">
              <a:spAutoFit/>
            </a:bodyPr>
            <a:lstStyle/>
            <a:p>
              <a:pPr algn="ctr">
                <a:lnSpc>
                  <a:spcPts val="3185"/>
                </a:lnSpc>
              </a:pPr>
              <a:r>
                <a:rPr lang="en-US" sz="2275" spc="277">
                  <a:solidFill>
                    <a:srgbClr val="FFFFFF"/>
                  </a:solidFill>
                  <a:latin typeface="Rubik One"/>
                </a:rPr>
                <a:t>EDUBUZZ</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6971" y="2620880"/>
            <a:ext cx="3365803" cy="3532809"/>
          </a:xfrm>
          <a:prstGeom prst="rect">
            <a:avLst/>
          </a:prstGeom>
        </p:spPr>
      </p:pic>
      <p:sp>
        <p:nvSpPr>
          <p:cNvPr id="3" name="TextBox 3"/>
          <p:cNvSpPr txBox="1"/>
          <p:nvPr/>
        </p:nvSpPr>
        <p:spPr>
          <a:xfrm>
            <a:off x="2544022" y="3857829"/>
            <a:ext cx="13199957" cy="1581150"/>
          </a:xfrm>
          <a:prstGeom prst="rect">
            <a:avLst/>
          </a:prstGeom>
        </p:spPr>
        <p:txBody>
          <a:bodyPr lIns="0" tIns="0" rIns="0" bIns="0" rtlCol="0" anchor="t">
            <a:spAutoFit/>
          </a:bodyPr>
          <a:lstStyle/>
          <a:p>
            <a:pPr algn="ctr">
              <a:lnSpc>
                <a:spcPts val="12480"/>
              </a:lnSpc>
            </a:pPr>
            <a:r>
              <a:rPr lang="en-US" sz="10400">
                <a:solidFill>
                  <a:srgbClr val="FFFFFF"/>
                </a:solidFill>
                <a:latin typeface="TAN Ashford"/>
              </a:rPr>
              <a:t>Thank you!</a:t>
            </a:r>
          </a:p>
        </p:txBody>
      </p:sp>
      <p:grpSp>
        <p:nvGrpSpPr>
          <p:cNvPr id="4" name="Group 4"/>
          <p:cNvGrpSpPr/>
          <p:nvPr/>
        </p:nvGrpSpPr>
        <p:grpSpPr>
          <a:xfrm>
            <a:off x="4937352" y="5689190"/>
            <a:ext cx="8413296" cy="739981"/>
            <a:chOff x="0" y="0"/>
            <a:chExt cx="2845979" cy="250315"/>
          </a:xfrm>
        </p:grpSpPr>
        <p:sp>
          <p:nvSpPr>
            <p:cNvPr id="5" name="Freeform 5"/>
            <p:cNvSpPr/>
            <p:nvPr/>
          </p:nvSpPr>
          <p:spPr>
            <a:xfrm>
              <a:off x="0" y="0"/>
              <a:ext cx="2845979" cy="250314"/>
            </a:xfrm>
            <a:custGeom>
              <a:avLst/>
              <a:gdLst/>
              <a:ahLst/>
              <a:cxnLst/>
              <a:rect l="l" t="t" r="r" b="b"/>
              <a:pathLst>
                <a:path w="2845979" h="250314">
                  <a:moveTo>
                    <a:pt x="0" y="0"/>
                  </a:moveTo>
                  <a:lnTo>
                    <a:pt x="2845979" y="0"/>
                  </a:lnTo>
                  <a:lnTo>
                    <a:pt x="2845979" y="250314"/>
                  </a:lnTo>
                  <a:lnTo>
                    <a:pt x="0" y="250314"/>
                  </a:lnTo>
                  <a:close/>
                </a:path>
              </a:pathLst>
            </a:custGeom>
            <a:solidFill>
              <a:srgbClr val="364C86"/>
            </a:solidFill>
          </p:spPr>
        </p:sp>
      </p:grpSp>
      <p:sp>
        <p:nvSpPr>
          <p:cNvPr id="6" name="TextBox 6"/>
          <p:cNvSpPr txBox="1"/>
          <p:nvPr/>
        </p:nvSpPr>
        <p:spPr>
          <a:xfrm>
            <a:off x="3758459" y="5788988"/>
            <a:ext cx="10771082" cy="511810"/>
          </a:xfrm>
          <a:prstGeom prst="rect">
            <a:avLst/>
          </a:prstGeom>
        </p:spPr>
        <p:txBody>
          <a:bodyPr lIns="0" tIns="0" rIns="0" bIns="0" rtlCol="0" anchor="t">
            <a:spAutoFit/>
          </a:bodyPr>
          <a:lstStyle/>
          <a:p>
            <a:pPr algn="ctr">
              <a:lnSpc>
                <a:spcPts val="4160"/>
              </a:lnSpc>
            </a:pPr>
            <a:r>
              <a:rPr lang="en-US" sz="3200">
                <a:solidFill>
                  <a:srgbClr val="FFFFFF"/>
                </a:solidFill>
                <a:latin typeface="Montserrat"/>
              </a:rPr>
              <a:t>Do you have any questions for us?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50611" y="2620880"/>
            <a:ext cx="1972913" cy="652855"/>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61627" y="7193409"/>
            <a:ext cx="2964747" cy="1061918"/>
          </a:xfrm>
          <a:prstGeom prst="rect">
            <a:avLst/>
          </a:prstGeom>
        </p:spPr>
      </p:pic>
      <p:pic>
        <p:nvPicPr>
          <p:cNvPr id="9" name="Picture 9"/>
          <p:cNvPicPr>
            <a:picLocks noChangeAspect="1"/>
          </p:cNvPicPr>
          <p:nvPr/>
        </p:nvPicPr>
        <p:blipFill>
          <a:blip r:embed="rId8">
            <a:alphaModFix amt="4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r="22237" b="63788"/>
          <a:stretch>
            <a:fillRect/>
          </a:stretch>
        </p:blipFill>
        <p:spPr>
          <a:xfrm>
            <a:off x="-3890382" y="-920928"/>
            <a:ext cx="6205056" cy="4627869"/>
          </a:xfrm>
          <a:prstGeom prst="rect">
            <a:avLst/>
          </a:prstGeom>
        </p:spPr>
      </p:pic>
      <p:grpSp>
        <p:nvGrpSpPr>
          <p:cNvPr id="10" name="Group 10"/>
          <p:cNvGrpSpPr/>
          <p:nvPr/>
        </p:nvGrpSpPr>
        <p:grpSpPr>
          <a:xfrm>
            <a:off x="15560325" y="387051"/>
            <a:ext cx="2167636" cy="1538354"/>
            <a:chOff x="0" y="0"/>
            <a:chExt cx="2890181" cy="2051138"/>
          </a:xfrm>
        </p:grpSpPr>
        <p:pic>
          <p:nvPicPr>
            <p:cNvPr id="11" name="Picture 11"/>
            <p:cNvPicPr>
              <a:picLocks noChangeAspect="1"/>
            </p:cNvPicPr>
            <p:nvPr/>
          </p:nvPicPr>
          <p:blipFill>
            <a:blip r:embed="rId10"/>
            <a:srcRect/>
            <a:stretch>
              <a:fillRect/>
            </a:stretch>
          </p:blipFill>
          <p:spPr>
            <a:xfrm>
              <a:off x="0" y="0"/>
              <a:ext cx="1716119" cy="2051138"/>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2122630" y="1283588"/>
              <a:ext cx="767550" cy="767550"/>
            </a:xfrm>
            <a:prstGeom prst="rect">
              <a:avLst/>
            </a:prstGeom>
          </p:spPr>
        </p:pic>
      </p:grpSp>
      <p:grpSp>
        <p:nvGrpSpPr>
          <p:cNvPr id="13" name="Group 13"/>
          <p:cNvGrpSpPr/>
          <p:nvPr/>
        </p:nvGrpSpPr>
        <p:grpSpPr>
          <a:xfrm>
            <a:off x="-460991" y="7193409"/>
            <a:ext cx="6141859" cy="2557130"/>
            <a:chOff x="0" y="0"/>
            <a:chExt cx="8189146" cy="3409506"/>
          </a:xfrm>
        </p:grpSpPr>
        <p:sp>
          <p:nvSpPr>
            <p:cNvPr id="14" name="TextBox 14"/>
            <p:cNvSpPr txBox="1"/>
            <p:nvPr/>
          </p:nvSpPr>
          <p:spPr>
            <a:xfrm>
              <a:off x="0" y="2071588"/>
              <a:ext cx="8189146" cy="1337918"/>
            </a:xfrm>
            <a:prstGeom prst="rect">
              <a:avLst/>
            </a:prstGeom>
          </p:spPr>
          <p:txBody>
            <a:bodyPr lIns="0" tIns="0" rIns="0" bIns="0" rtlCol="0" anchor="t">
              <a:spAutoFit/>
            </a:bodyPr>
            <a:lstStyle/>
            <a:p>
              <a:pPr algn="ctr">
                <a:lnSpc>
                  <a:spcPts val="5597"/>
                </a:lnSpc>
              </a:pPr>
              <a:r>
                <a:rPr lang="en-US" sz="3997">
                  <a:solidFill>
                    <a:srgbClr val="FFFFFF"/>
                  </a:solidFill>
                  <a:latin typeface="Poppins ExtraBold"/>
                </a:rPr>
                <a:t>Technocrats</a:t>
              </a:r>
            </a:p>
            <a:p>
              <a:pPr algn="ctr">
                <a:lnSpc>
                  <a:spcPts val="1389"/>
                </a:lnSpc>
              </a:pPr>
              <a:r>
                <a:rPr lang="en-US" sz="2277" spc="904">
                  <a:solidFill>
                    <a:srgbClr val="FFFFFF"/>
                  </a:solidFill>
                  <a:latin typeface="Poppins"/>
                </a:rPr>
                <a:t> TEAM PROJECT</a:t>
              </a:r>
            </a:p>
          </p:txBody>
        </p:sp>
        <p:pic>
          <p:nvPicPr>
            <p:cNvPr id="15" name="Picture 1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993622" y="0"/>
              <a:ext cx="2201902" cy="2185888"/>
            </a:xfrm>
            <a:prstGeom prst="rect">
              <a:avLst/>
            </a:prstGeom>
          </p:spPr>
        </p:pic>
      </p:grpSp>
      <p:grpSp>
        <p:nvGrpSpPr>
          <p:cNvPr id="16" name="Group 16"/>
          <p:cNvGrpSpPr/>
          <p:nvPr/>
        </p:nvGrpSpPr>
        <p:grpSpPr>
          <a:xfrm>
            <a:off x="13809627" y="8519797"/>
            <a:ext cx="3501395" cy="1230741"/>
            <a:chOff x="0" y="0"/>
            <a:chExt cx="4668527" cy="1640989"/>
          </a:xfrm>
        </p:grpSpPr>
        <p:pic>
          <p:nvPicPr>
            <p:cNvPr id="17" name="Picture 17"/>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0" y="0"/>
              <a:ext cx="1435865" cy="1640989"/>
            </a:xfrm>
            <a:prstGeom prst="rect">
              <a:avLst/>
            </a:prstGeom>
          </p:spPr>
        </p:pic>
        <p:sp>
          <p:nvSpPr>
            <p:cNvPr id="18" name="TextBox 18"/>
            <p:cNvSpPr txBox="1"/>
            <p:nvPr/>
          </p:nvSpPr>
          <p:spPr>
            <a:xfrm>
              <a:off x="1530916" y="1345529"/>
              <a:ext cx="3137611" cy="181472"/>
            </a:xfrm>
            <a:prstGeom prst="rect">
              <a:avLst/>
            </a:prstGeom>
          </p:spPr>
          <p:txBody>
            <a:bodyPr lIns="0" tIns="0" rIns="0" bIns="0" rtlCol="0" anchor="t">
              <a:spAutoFit/>
            </a:bodyPr>
            <a:lstStyle/>
            <a:p>
              <a:pPr algn="ctr">
                <a:lnSpc>
                  <a:spcPts val="1184"/>
                </a:lnSpc>
              </a:pPr>
              <a:r>
                <a:rPr lang="en-US" sz="846" spc="136">
                  <a:solidFill>
                    <a:srgbClr val="FFC600"/>
                  </a:solidFill>
                  <a:latin typeface="Rubik One"/>
                </a:rPr>
                <a:t>BUILDING A BETTER TOMORROW</a:t>
              </a:r>
            </a:p>
          </p:txBody>
        </p:sp>
        <p:sp>
          <p:nvSpPr>
            <p:cNvPr id="19" name="TextBox 19"/>
            <p:cNvSpPr txBox="1"/>
            <p:nvPr/>
          </p:nvSpPr>
          <p:spPr>
            <a:xfrm>
              <a:off x="1493202" y="765005"/>
              <a:ext cx="3175325" cy="686152"/>
            </a:xfrm>
            <a:prstGeom prst="rect">
              <a:avLst/>
            </a:prstGeom>
          </p:spPr>
          <p:txBody>
            <a:bodyPr lIns="0" tIns="0" rIns="0" bIns="0" rtlCol="0" anchor="t">
              <a:spAutoFit/>
            </a:bodyPr>
            <a:lstStyle/>
            <a:p>
              <a:pPr algn="ctr">
                <a:lnSpc>
                  <a:spcPts val="4341"/>
                </a:lnSpc>
              </a:pPr>
              <a:r>
                <a:rPr lang="en-US" sz="3101" spc="378">
                  <a:solidFill>
                    <a:srgbClr val="FFFFFF"/>
                  </a:solidFill>
                  <a:latin typeface="Rubik One"/>
                </a:rPr>
                <a:t>EDUBUZZ</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BC33"/>
        </a:solidFill>
        <a:effectLst/>
      </p:bgPr>
    </p:bg>
    <p:spTree>
      <p:nvGrpSpPr>
        <p:cNvPr id="1" name=""/>
        <p:cNvGrpSpPr/>
        <p:nvPr/>
      </p:nvGrpSpPr>
      <p:grpSpPr>
        <a:xfrm>
          <a:off x="0" y="0"/>
          <a:ext cx="0" cy="0"/>
          <a:chOff x="0" y="0"/>
          <a:chExt cx="0" cy="0"/>
        </a:xfrm>
      </p:grpSpPr>
      <p:grpSp>
        <p:nvGrpSpPr>
          <p:cNvPr id="2" name="Group 2"/>
          <p:cNvGrpSpPr/>
          <p:nvPr/>
        </p:nvGrpSpPr>
        <p:grpSpPr>
          <a:xfrm>
            <a:off x="-145465" y="0"/>
            <a:ext cx="20825773" cy="10428565"/>
            <a:chOff x="0" y="0"/>
            <a:chExt cx="27767697" cy="13904754"/>
          </a:xfrm>
        </p:grpSpPr>
        <p:pic>
          <p:nvPicPr>
            <p:cNvPr id="3" name="Picture 3"/>
            <p:cNvPicPr>
              <a:picLocks noChangeAspect="1"/>
            </p:cNvPicPr>
            <p:nvPr/>
          </p:nvPicPr>
          <p:blipFill>
            <a:blip r:embed="rId2">
              <a:alphaModFix amt="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3904754" cy="13904754"/>
            </a:xfrm>
            <a:prstGeom prst="rect">
              <a:avLst/>
            </a:prstGeom>
          </p:spPr>
        </p:pic>
        <p:pic>
          <p:nvPicPr>
            <p:cNvPr id="4" name="Picture 4"/>
            <p:cNvPicPr>
              <a:picLocks noChangeAspect="1"/>
            </p:cNvPicPr>
            <p:nvPr/>
          </p:nvPicPr>
          <p:blipFill>
            <a:blip r:embed="rId2">
              <a:alphaModFix amt="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2943" y="0"/>
              <a:ext cx="13904754" cy="13904754"/>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1855" y="2114485"/>
            <a:ext cx="2406429" cy="2406429"/>
          </a:xfrm>
          <a:prstGeom prst="rect">
            <a:avLst/>
          </a:prstGeom>
        </p:spPr>
      </p:pic>
      <p:grpSp>
        <p:nvGrpSpPr>
          <p:cNvPr id="6" name="Group 6"/>
          <p:cNvGrpSpPr/>
          <p:nvPr/>
        </p:nvGrpSpPr>
        <p:grpSpPr>
          <a:xfrm>
            <a:off x="15560325" y="8306218"/>
            <a:ext cx="2167636" cy="1538354"/>
            <a:chOff x="0" y="0"/>
            <a:chExt cx="2890181" cy="2051138"/>
          </a:xfrm>
        </p:grpSpPr>
        <p:pic>
          <p:nvPicPr>
            <p:cNvPr id="7" name="Picture 7"/>
            <p:cNvPicPr>
              <a:picLocks noChangeAspect="1"/>
            </p:cNvPicPr>
            <p:nvPr/>
          </p:nvPicPr>
          <p:blipFill>
            <a:blip r:embed="rId6"/>
            <a:srcRect/>
            <a:stretch>
              <a:fillRect/>
            </a:stretch>
          </p:blipFill>
          <p:spPr>
            <a:xfrm>
              <a:off x="0" y="0"/>
              <a:ext cx="1716119" cy="2051138"/>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122630" y="1283588"/>
              <a:ext cx="767550" cy="767550"/>
            </a:xfrm>
            <a:prstGeom prst="rect">
              <a:avLst/>
            </a:prstGeom>
          </p:spPr>
        </p:pic>
      </p:grpSp>
      <p:grpSp>
        <p:nvGrpSpPr>
          <p:cNvPr id="9" name="Group 9"/>
          <p:cNvGrpSpPr/>
          <p:nvPr/>
        </p:nvGrpSpPr>
        <p:grpSpPr>
          <a:xfrm>
            <a:off x="6126843" y="5852496"/>
            <a:ext cx="6034314" cy="4968421"/>
            <a:chOff x="0" y="0"/>
            <a:chExt cx="1589284" cy="1308555"/>
          </a:xfrm>
        </p:grpSpPr>
        <p:sp>
          <p:nvSpPr>
            <p:cNvPr id="10" name="Freeform 10"/>
            <p:cNvSpPr/>
            <p:nvPr/>
          </p:nvSpPr>
          <p:spPr>
            <a:xfrm>
              <a:off x="0" y="0"/>
              <a:ext cx="1589284" cy="1308555"/>
            </a:xfrm>
            <a:custGeom>
              <a:avLst/>
              <a:gdLst/>
              <a:ahLst/>
              <a:cxnLst/>
              <a:rect l="l" t="t" r="r" b="b"/>
              <a:pathLst>
                <a:path w="1589284" h="1308555">
                  <a:moveTo>
                    <a:pt x="0" y="0"/>
                  </a:moveTo>
                  <a:lnTo>
                    <a:pt x="1589284" y="0"/>
                  </a:lnTo>
                  <a:lnTo>
                    <a:pt x="1589284" y="1308555"/>
                  </a:lnTo>
                  <a:lnTo>
                    <a:pt x="0" y="1308555"/>
                  </a:lnTo>
                  <a:close/>
                </a:path>
              </a:pathLst>
            </a:custGeom>
            <a:solidFill>
              <a:srgbClr val="1565B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1893"/>
                </a:lnSpc>
              </a:pPr>
              <a:endParaRPr/>
            </a:p>
          </p:txBody>
        </p:sp>
      </p:grpSp>
      <p:grpSp>
        <p:nvGrpSpPr>
          <p:cNvPr id="12" name="Group 12"/>
          <p:cNvGrpSpPr/>
          <p:nvPr/>
        </p:nvGrpSpPr>
        <p:grpSpPr>
          <a:xfrm>
            <a:off x="4785568" y="6215353"/>
            <a:ext cx="8716864" cy="3623555"/>
            <a:chOff x="0" y="0"/>
            <a:chExt cx="11622485" cy="4831407"/>
          </a:xfrm>
        </p:grpSpPr>
        <p:sp>
          <p:nvSpPr>
            <p:cNvPr id="13" name="TextBox 13"/>
            <p:cNvSpPr txBox="1"/>
            <p:nvPr/>
          </p:nvSpPr>
          <p:spPr>
            <a:xfrm>
              <a:off x="0" y="2930882"/>
              <a:ext cx="11622485" cy="1900525"/>
            </a:xfrm>
            <a:prstGeom prst="rect">
              <a:avLst/>
            </a:prstGeom>
          </p:spPr>
          <p:txBody>
            <a:bodyPr lIns="0" tIns="0" rIns="0" bIns="0" rtlCol="0" anchor="t">
              <a:spAutoFit/>
            </a:bodyPr>
            <a:lstStyle/>
            <a:p>
              <a:pPr algn="ctr">
                <a:lnSpc>
                  <a:spcPts val="7943"/>
                </a:lnSpc>
              </a:pPr>
              <a:r>
                <a:rPr lang="en-US" sz="5674">
                  <a:solidFill>
                    <a:srgbClr val="FFFFFF"/>
                  </a:solidFill>
                  <a:latin typeface="Poppins ExtraBold"/>
                </a:rPr>
                <a:t>Technocrats</a:t>
              </a:r>
            </a:p>
            <a:p>
              <a:pPr algn="ctr">
                <a:lnSpc>
                  <a:spcPts val="1971"/>
                </a:lnSpc>
              </a:pPr>
              <a:r>
                <a:rPr lang="en-US" sz="3232" spc="1283">
                  <a:solidFill>
                    <a:srgbClr val="FFFFFF"/>
                  </a:solidFill>
                  <a:latin typeface="Poppins"/>
                </a:rPr>
                <a:t> TEAM PROJECT</a:t>
              </a:r>
            </a:p>
          </p:txBody>
        </p:sp>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248713" y="0"/>
              <a:ext cx="3125060" cy="3102332"/>
            </a:xfrm>
            <a:prstGeom prst="rect">
              <a:avLst/>
            </a:prstGeom>
          </p:spPr>
        </p:pic>
      </p:grpSp>
      <p:sp>
        <p:nvSpPr>
          <p:cNvPr id="15" name="TextBox 15"/>
          <p:cNvSpPr txBox="1"/>
          <p:nvPr/>
        </p:nvSpPr>
        <p:spPr>
          <a:xfrm>
            <a:off x="3265248" y="2485148"/>
            <a:ext cx="11757505" cy="2658352"/>
          </a:xfrm>
          <a:prstGeom prst="rect">
            <a:avLst/>
          </a:prstGeom>
        </p:spPr>
        <p:txBody>
          <a:bodyPr lIns="0" tIns="0" rIns="0" bIns="0" rtlCol="0" anchor="t">
            <a:spAutoFit/>
          </a:bodyPr>
          <a:lstStyle/>
          <a:p>
            <a:pPr algn="ctr">
              <a:lnSpc>
                <a:spcPts val="10624"/>
              </a:lnSpc>
            </a:pPr>
            <a:r>
              <a:rPr lang="en-US" sz="7589">
                <a:solidFill>
                  <a:srgbClr val="FFFFFF"/>
                </a:solidFill>
                <a:latin typeface="TAN Ashford"/>
              </a:rPr>
              <a:t>Hello Everyone!</a:t>
            </a:r>
          </a:p>
          <a:p>
            <a:pPr algn="ctr">
              <a:lnSpc>
                <a:spcPts val="10624"/>
              </a:lnSpc>
            </a:pPr>
            <a:r>
              <a:rPr lang="en-US" sz="7589">
                <a:solidFill>
                  <a:srgbClr val="FFFFFF"/>
                </a:solidFill>
                <a:latin typeface="TAN Ashford"/>
              </a:rPr>
              <a:t>We are </a:t>
            </a:r>
            <a:r>
              <a:rPr lang="en-US" sz="7589">
                <a:solidFill>
                  <a:srgbClr val="1565B0"/>
                </a:solidFill>
                <a:latin typeface="TAN Ashford"/>
              </a:rPr>
              <a:t>Group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0236" y="269516"/>
            <a:ext cx="1657401" cy="1657401"/>
          </a:xfrm>
          <a:prstGeom prst="rect">
            <a:avLst/>
          </a:prstGeom>
        </p:spPr>
      </p:pic>
      <p:grpSp>
        <p:nvGrpSpPr>
          <p:cNvPr id="3" name="Group 3"/>
          <p:cNvGrpSpPr>
            <a:grpSpLocks noChangeAspect="1"/>
          </p:cNvGrpSpPr>
          <p:nvPr/>
        </p:nvGrpSpPr>
        <p:grpSpPr>
          <a:xfrm>
            <a:off x="281959" y="3508747"/>
            <a:ext cx="1371943" cy="1964972"/>
            <a:chOff x="0" y="0"/>
            <a:chExt cx="4433570" cy="6350000"/>
          </a:xfrm>
        </p:grpSpPr>
        <p:sp>
          <p:nvSpPr>
            <p:cNvPr id="4" name="Freeform 4"/>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5" name="Group 5"/>
          <p:cNvGrpSpPr>
            <a:grpSpLocks noChangeAspect="1"/>
          </p:cNvGrpSpPr>
          <p:nvPr/>
        </p:nvGrpSpPr>
        <p:grpSpPr>
          <a:xfrm>
            <a:off x="1913052" y="3508747"/>
            <a:ext cx="1371943" cy="1964972"/>
            <a:chOff x="0" y="0"/>
            <a:chExt cx="4433570" cy="6350000"/>
          </a:xfrm>
        </p:grpSpPr>
        <p:sp>
          <p:nvSpPr>
            <p:cNvPr id="6" name="Freeform 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7" name="Group 7"/>
          <p:cNvGrpSpPr>
            <a:grpSpLocks noChangeAspect="1"/>
          </p:cNvGrpSpPr>
          <p:nvPr/>
        </p:nvGrpSpPr>
        <p:grpSpPr>
          <a:xfrm>
            <a:off x="3559281" y="3508747"/>
            <a:ext cx="1371943" cy="1964972"/>
            <a:chOff x="0" y="0"/>
            <a:chExt cx="4433570" cy="6350000"/>
          </a:xfrm>
        </p:grpSpPr>
        <p:sp>
          <p:nvSpPr>
            <p:cNvPr id="8" name="Freeform 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9" name="Group 9"/>
          <p:cNvGrpSpPr>
            <a:grpSpLocks noChangeAspect="1"/>
          </p:cNvGrpSpPr>
          <p:nvPr/>
        </p:nvGrpSpPr>
        <p:grpSpPr>
          <a:xfrm>
            <a:off x="5175236" y="3508747"/>
            <a:ext cx="1371943" cy="1964972"/>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1" name="Group 11"/>
          <p:cNvGrpSpPr>
            <a:grpSpLocks noChangeAspect="1"/>
          </p:cNvGrpSpPr>
          <p:nvPr/>
        </p:nvGrpSpPr>
        <p:grpSpPr>
          <a:xfrm>
            <a:off x="6817986" y="3508747"/>
            <a:ext cx="1371943" cy="1964972"/>
            <a:chOff x="0" y="0"/>
            <a:chExt cx="4433570" cy="6350000"/>
          </a:xfrm>
        </p:grpSpPr>
        <p:sp>
          <p:nvSpPr>
            <p:cNvPr id="12" name="Freeform 12"/>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3" name="Group 13"/>
          <p:cNvGrpSpPr>
            <a:grpSpLocks noChangeAspect="1"/>
          </p:cNvGrpSpPr>
          <p:nvPr/>
        </p:nvGrpSpPr>
        <p:grpSpPr>
          <a:xfrm>
            <a:off x="8449078" y="3508747"/>
            <a:ext cx="1371943" cy="1964972"/>
            <a:chOff x="0" y="0"/>
            <a:chExt cx="4433570" cy="6350000"/>
          </a:xfrm>
        </p:grpSpPr>
        <p:sp>
          <p:nvSpPr>
            <p:cNvPr id="14" name="Freeform 14"/>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5" name="Group 15"/>
          <p:cNvGrpSpPr>
            <a:grpSpLocks noChangeAspect="1"/>
          </p:cNvGrpSpPr>
          <p:nvPr/>
        </p:nvGrpSpPr>
        <p:grpSpPr>
          <a:xfrm>
            <a:off x="10095307" y="3508747"/>
            <a:ext cx="1371943" cy="1964972"/>
            <a:chOff x="0" y="0"/>
            <a:chExt cx="4433570" cy="6350000"/>
          </a:xfrm>
        </p:grpSpPr>
        <p:sp>
          <p:nvSpPr>
            <p:cNvPr id="16" name="Freeform 1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7" name="Group 17"/>
          <p:cNvGrpSpPr>
            <a:grpSpLocks noChangeAspect="1"/>
          </p:cNvGrpSpPr>
          <p:nvPr/>
        </p:nvGrpSpPr>
        <p:grpSpPr>
          <a:xfrm>
            <a:off x="11711263" y="3508747"/>
            <a:ext cx="1371943" cy="1964972"/>
            <a:chOff x="0" y="0"/>
            <a:chExt cx="4433570" cy="6350000"/>
          </a:xfrm>
        </p:grpSpPr>
        <p:sp>
          <p:nvSpPr>
            <p:cNvPr id="18" name="Freeform 1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9" name="Group 19"/>
          <p:cNvGrpSpPr>
            <a:grpSpLocks noChangeAspect="1"/>
          </p:cNvGrpSpPr>
          <p:nvPr/>
        </p:nvGrpSpPr>
        <p:grpSpPr>
          <a:xfrm>
            <a:off x="281959" y="3508747"/>
            <a:ext cx="1371943" cy="1964972"/>
            <a:chOff x="0" y="0"/>
            <a:chExt cx="4433570" cy="6350000"/>
          </a:xfrm>
        </p:grpSpPr>
        <p:sp>
          <p:nvSpPr>
            <p:cNvPr id="20" name="Freeform 2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4"/>
              <a:stretch>
                <a:fillRect l="-159019" t="-24055" r="-148470" b="-249570"/>
              </a:stretch>
            </a:blipFill>
          </p:spPr>
        </p:sp>
      </p:grpSp>
      <p:grpSp>
        <p:nvGrpSpPr>
          <p:cNvPr id="21" name="Group 21"/>
          <p:cNvGrpSpPr>
            <a:grpSpLocks noChangeAspect="1"/>
          </p:cNvGrpSpPr>
          <p:nvPr/>
        </p:nvGrpSpPr>
        <p:grpSpPr>
          <a:xfrm>
            <a:off x="1913052" y="3508747"/>
            <a:ext cx="1371943" cy="1964972"/>
            <a:chOff x="0" y="0"/>
            <a:chExt cx="4433570" cy="6350000"/>
          </a:xfrm>
        </p:grpSpPr>
        <p:sp>
          <p:nvSpPr>
            <p:cNvPr id="22" name="Freeform 22"/>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5"/>
              <a:stretch>
                <a:fillRect l="-3480"/>
              </a:stretch>
            </a:blipFill>
          </p:spPr>
        </p:sp>
      </p:grpSp>
      <p:grpSp>
        <p:nvGrpSpPr>
          <p:cNvPr id="23" name="Group 23"/>
          <p:cNvGrpSpPr>
            <a:grpSpLocks noChangeAspect="1"/>
          </p:cNvGrpSpPr>
          <p:nvPr/>
        </p:nvGrpSpPr>
        <p:grpSpPr>
          <a:xfrm>
            <a:off x="3559281" y="3508747"/>
            <a:ext cx="1371943" cy="1964972"/>
            <a:chOff x="0" y="0"/>
            <a:chExt cx="4433570" cy="6350000"/>
          </a:xfrm>
        </p:grpSpPr>
        <p:sp>
          <p:nvSpPr>
            <p:cNvPr id="24" name="Freeform 24"/>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6"/>
              <a:stretch>
                <a:fillRect r="-43225"/>
              </a:stretch>
            </a:blipFill>
          </p:spPr>
        </p:sp>
      </p:grpSp>
      <p:grpSp>
        <p:nvGrpSpPr>
          <p:cNvPr id="25" name="Group 25"/>
          <p:cNvGrpSpPr>
            <a:grpSpLocks noChangeAspect="1"/>
          </p:cNvGrpSpPr>
          <p:nvPr/>
        </p:nvGrpSpPr>
        <p:grpSpPr>
          <a:xfrm>
            <a:off x="5175236" y="3508747"/>
            <a:ext cx="1371943" cy="1964972"/>
            <a:chOff x="0" y="0"/>
            <a:chExt cx="4433570" cy="6350000"/>
          </a:xfrm>
        </p:grpSpPr>
        <p:sp>
          <p:nvSpPr>
            <p:cNvPr id="26" name="Freeform 2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7"/>
              <a:stretch>
                <a:fillRect l="-68455" r="-70186" b="-38981"/>
              </a:stretch>
            </a:blipFill>
          </p:spPr>
        </p:sp>
      </p:grpSp>
      <p:grpSp>
        <p:nvGrpSpPr>
          <p:cNvPr id="27" name="Group 27"/>
          <p:cNvGrpSpPr>
            <a:grpSpLocks noChangeAspect="1"/>
          </p:cNvGrpSpPr>
          <p:nvPr/>
        </p:nvGrpSpPr>
        <p:grpSpPr>
          <a:xfrm>
            <a:off x="6817986" y="3508747"/>
            <a:ext cx="1371943" cy="1964972"/>
            <a:chOff x="0" y="0"/>
            <a:chExt cx="4433570" cy="6350000"/>
          </a:xfrm>
        </p:grpSpPr>
        <p:sp>
          <p:nvSpPr>
            <p:cNvPr id="28" name="Freeform 2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8"/>
              <a:stretch>
                <a:fillRect l="-230187" t="-245844" r="-261219" b="-427584"/>
              </a:stretch>
            </a:blipFill>
          </p:spPr>
        </p:sp>
      </p:grpSp>
      <p:grpSp>
        <p:nvGrpSpPr>
          <p:cNvPr id="29" name="Group 29"/>
          <p:cNvGrpSpPr>
            <a:grpSpLocks noChangeAspect="1"/>
          </p:cNvGrpSpPr>
          <p:nvPr/>
        </p:nvGrpSpPr>
        <p:grpSpPr>
          <a:xfrm>
            <a:off x="8449078" y="3508747"/>
            <a:ext cx="1371943" cy="1964972"/>
            <a:chOff x="0" y="0"/>
            <a:chExt cx="4433570" cy="6350000"/>
          </a:xfrm>
        </p:grpSpPr>
        <p:sp>
          <p:nvSpPr>
            <p:cNvPr id="30" name="Freeform 3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9"/>
              <a:stretch>
                <a:fillRect b="-15688"/>
              </a:stretch>
            </a:blipFill>
          </p:spPr>
        </p:sp>
      </p:grpSp>
      <p:grpSp>
        <p:nvGrpSpPr>
          <p:cNvPr id="31" name="Group 31"/>
          <p:cNvGrpSpPr>
            <a:grpSpLocks noChangeAspect="1"/>
          </p:cNvGrpSpPr>
          <p:nvPr/>
        </p:nvGrpSpPr>
        <p:grpSpPr>
          <a:xfrm>
            <a:off x="10095307" y="3508747"/>
            <a:ext cx="1371943" cy="1964972"/>
            <a:chOff x="0" y="0"/>
            <a:chExt cx="4433570" cy="6350000"/>
          </a:xfrm>
        </p:grpSpPr>
        <p:sp>
          <p:nvSpPr>
            <p:cNvPr id="32" name="Freeform 32"/>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0"/>
              <a:stretch>
                <a:fillRect t="-24848" b="-24848"/>
              </a:stretch>
            </a:blipFill>
          </p:spPr>
        </p:sp>
      </p:grpSp>
      <p:grpSp>
        <p:nvGrpSpPr>
          <p:cNvPr id="33" name="Group 33"/>
          <p:cNvGrpSpPr>
            <a:grpSpLocks noChangeAspect="1"/>
          </p:cNvGrpSpPr>
          <p:nvPr/>
        </p:nvGrpSpPr>
        <p:grpSpPr>
          <a:xfrm>
            <a:off x="11711263" y="3508747"/>
            <a:ext cx="1371943" cy="1964972"/>
            <a:chOff x="0" y="0"/>
            <a:chExt cx="4433570" cy="6350000"/>
          </a:xfrm>
        </p:grpSpPr>
        <p:sp>
          <p:nvSpPr>
            <p:cNvPr id="34" name="Freeform 34"/>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1"/>
              <a:stretch>
                <a:fillRect l="-53348" t="-45880" r="-57001" b="-144316"/>
              </a:stretch>
            </a:blipFill>
          </p:spPr>
        </p:sp>
      </p:grpSp>
      <p:grpSp>
        <p:nvGrpSpPr>
          <p:cNvPr id="35" name="Group 35"/>
          <p:cNvGrpSpPr>
            <a:grpSpLocks noChangeAspect="1"/>
          </p:cNvGrpSpPr>
          <p:nvPr/>
        </p:nvGrpSpPr>
        <p:grpSpPr>
          <a:xfrm>
            <a:off x="13394948" y="3518629"/>
            <a:ext cx="1371943" cy="1964972"/>
            <a:chOff x="0" y="0"/>
            <a:chExt cx="4433570" cy="6350000"/>
          </a:xfrm>
        </p:grpSpPr>
        <p:sp>
          <p:nvSpPr>
            <p:cNvPr id="36" name="Freeform 3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37" name="Group 37"/>
          <p:cNvGrpSpPr>
            <a:grpSpLocks noChangeAspect="1"/>
          </p:cNvGrpSpPr>
          <p:nvPr/>
        </p:nvGrpSpPr>
        <p:grpSpPr>
          <a:xfrm>
            <a:off x="15026040" y="3518629"/>
            <a:ext cx="1371943" cy="1964972"/>
            <a:chOff x="0" y="0"/>
            <a:chExt cx="4433570" cy="6350000"/>
          </a:xfrm>
        </p:grpSpPr>
        <p:sp>
          <p:nvSpPr>
            <p:cNvPr id="38" name="Freeform 3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39" name="Group 39"/>
          <p:cNvGrpSpPr>
            <a:grpSpLocks noChangeAspect="1"/>
          </p:cNvGrpSpPr>
          <p:nvPr/>
        </p:nvGrpSpPr>
        <p:grpSpPr>
          <a:xfrm>
            <a:off x="13394948" y="3518629"/>
            <a:ext cx="1371943" cy="1964972"/>
            <a:chOff x="0" y="0"/>
            <a:chExt cx="4433570" cy="6350000"/>
          </a:xfrm>
        </p:grpSpPr>
        <p:sp>
          <p:nvSpPr>
            <p:cNvPr id="40" name="Freeform 4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2"/>
              <a:stretch>
                <a:fillRect l="-65493" t="-69961" r="-54140"/>
              </a:stretch>
            </a:blipFill>
          </p:spPr>
        </p:sp>
      </p:grpSp>
      <p:grpSp>
        <p:nvGrpSpPr>
          <p:cNvPr id="41" name="Group 41"/>
          <p:cNvGrpSpPr>
            <a:grpSpLocks noChangeAspect="1"/>
          </p:cNvGrpSpPr>
          <p:nvPr/>
        </p:nvGrpSpPr>
        <p:grpSpPr>
          <a:xfrm>
            <a:off x="15026040" y="3518629"/>
            <a:ext cx="1371943" cy="1964972"/>
            <a:chOff x="0" y="0"/>
            <a:chExt cx="4433570" cy="6350000"/>
          </a:xfrm>
        </p:grpSpPr>
        <p:sp>
          <p:nvSpPr>
            <p:cNvPr id="42" name="Freeform 42"/>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3"/>
              <a:stretch>
                <a:fillRect l="-12163" r="-12163"/>
              </a:stretch>
            </a:blipFill>
          </p:spPr>
        </p:sp>
      </p:grpSp>
      <p:grpSp>
        <p:nvGrpSpPr>
          <p:cNvPr id="43" name="Group 43"/>
          <p:cNvGrpSpPr/>
          <p:nvPr/>
        </p:nvGrpSpPr>
        <p:grpSpPr>
          <a:xfrm>
            <a:off x="83692" y="6712936"/>
            <a:ext cx="1890016" cy="2806965"/>
            <a:chOff x="0" y="0"/>
            <a:chExt cx="2520022" cy="3742620"/>
          </a:xfrm>
        </p:grpSpPr>
        <p:grpSp>
          <p:nvGrpSpPr>
            <p:cNvPr id="44" name="Group 44"/>
            <p:cNvGrpSpPr>
              <a:grpSpLocks noChangeAspect="1"/>
            </p:cNvGrpSpPr>
            <p:nvPr/>
          </p:nvGrpSpPr>
          <p:grpSpPr>
            <a:xfrm>
              <a:off x="343364" y="0"/>
              <a:ext cx="1829258" cy="2619963"/>
              <a:chOff x="0" y="0"/>
              <a:chExt cx="4433570" cy="6350000"/>
            </a:xfrm>
          </p:grpSpPr>
          <p:sp>
            <p:nvSpPr>
              <p:cNvPr id="45" name="Freeform 4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46" name="TextBox 46"/>
            <p:cNvSpPr txBox="1"/>
            <p:nvPr/>
          </p:nvSpPr>
          <p:spPr>
            <a:xfrm>
              <a:off x="229483" y="3114764"/>
              <a:ext cx="2057020"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Aminat </a:t>
              </a:r>
            </a:p>
          </p:txBody>
        </p:sp>
        <p:sp>
          <p:nvSpPr>
            <p:cNvPr id="47" name="TextBox 47"/>
            <p:cNvSpPr txBox="1"/>
            <p:nvPr/>
          </p:nvSpPr>
          <p:spPr>
            <a:xfrm>
              <a:off x="400429"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48" name="Group 48"/>
            <p:cNvGrpSpPr>
              <a:grpSpLocks noChangeAspect="1"/>
            </p:cNvGrpSpPr>
            <p:nvPr/>
          </p:nvGrpSpPr>
          <p:grpSpPr>
            <a:xfrm>
              <a:off x="343364" y="0"/>
              <a:ext cx="1829258" cy="2619963"/>
              <a:chOff x="0" y="0"/>
              <a:chExt cx="4433570" cy="6350000"/>
            </a:xfrm>
          </p:grpSpPr>
          <p:sp>
            <p:nvSpPr>
              <p:cNvPr id="49" name="Freeform 49"/>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4"/>
                <a:stretch>
                  <a:fillRect l="-36008" t="-14780" r="-52097" b="-16554"/>
                </a:stretch>
              </a:blipFill>
            </p:spPr>
          </p:sp>
        </p:grpSp>
        <p:sp>
          <p:nvSpPr>
            <p:cNvPr id="50" name="TextBox 50"/>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minatisgreat</a:t>
              </a:r>
            </a:p>
          </p:txBody>
        </p:sp>
      </p:grpSp>
      <p:grpSp>
        <p:nvGrpSpPr>
          <p:cNvPr id="51" name="Group 51"/>
          <p:cNvGrpSpPr/>
          <p:nvPr/>
        </p:nvGrpSpPr>
        <p:grpSpPr>
          <a:xfrm>
            <a:off x="1515276" y="6712936"/>
            <a:ext cx="1890016" cy="2806965"/>
            <a:chOff x="0" y="0"/>
            <a:chExt cx="2520022" cy="3742620"/>
          </a:xfrm>
        </p:grpSpPr>
        <p:grpSp>
          <p:nvGrpSpPr>
            <p:cNvPr id="52" name="Group 52"/>
            <p:cNvGrpSpPr>
              <a:grpSpLocks noChangeAspect="1"/>
            </p:cNvGrpSpPr>
            <p:nvPr/>
          </p:nvGrpSpPr>
          <p:grpSpPr>
            <a:xfrm>
              <a:off x="363546" y="0"/>
              <a:ext cx="1829258" cy="2619963"/>
              <a:chOff x="0" y="0"/>
              <a:chExt cx="4433570" cy="6350000"/>
            </a:xfrm>
          </p:grpSpPr>
          <p:sp>
            <p:nvSpPr>
              <p:cNvPr id="53" name="Freeform 5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54" name="TextBox 54"/>
            <p:cNvSpPr txBox="1"/>
            <p:nvPr/>
          </p:nvSpPr>
          <p:spPr>
            <a:xfrm>
              <a:off x="343364" y="3114764"/>
              <a:ext cx="183329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Hawa Coutinho</a:t>
              </a:r>
            </a:p>
          </p:txBody>
        </p:sp>
        <p:sp>
          <p:nvSpPr>
            <p:cNvPr id="55" name="TextBox 55"/>
            <p:cNvSpPr txBox="1"/>
            <p:nvPr/>
          </p:nvSpPr>
          <p:spPr>
            <a:xfrm>
              <a:off x="400429"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56" name="Group 56"/>
            <p:cNvGrpSpPr>
              <a:grpSpLocks noChangeAspect="1"/>
            </p:cNvGrpSpPr>
            <p:nvPr/>
          </p:nvGrpSpPr>
          <p:grpSpPr>
            <a:xfrm>
              <a:off x="363546" y="0"/>
              <a:ext cx="1829258" cy="2619963"/>
              <a:chOff x="0" y="0"/>
              <a:chExt cx="4433570" cy="6350000"/>
            </a:xfrm>
          </p:grpSpPr>
          <p:sp>
            <p:nvSpPr>
              <p:cNvPr id="57" name="Freeform 57"/>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5"/>
                <a:stretch>
                  <a:fillRect l="-25403" t="-39850" r="-11639" b="-30253"/>
                </a:stretch>
              </a:blipFill>
            </p:spPr>
          </p:sp>
        </p:grpSp>
        <p:sp>
          <p:nvSpPr>
            <p:cNvPr id="58" name="TextBox 58"/>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hawacoutinho17</a:t>
              </a:r>
            </a:p>
          </p:txBody>
        </p:sp>
      </p:grpSp>
      <p:grpSp>
        <p:nvGrpSpPr>
          <p:cNvPr id="59" name="Group 59"/>
          <p:cNvGrpSpPr/>
          <p:nvPr/>
        </p:nvGrpSpPr>
        <p:grpSpPr>
          <a:xfrm>
            <a:off x="3003108" y="6712936"/>
            <a:ext cx="1890016" cy="2806965"/>
            <a:chOff x="0" y="0"/>
            <a:chExt cx="2520022" cy="3742620"/>
          </a:xfrm>
        </p:grpSpPr>
        <p:grpSp>
          <p:nvGrpSpPr>
            <p:cNvPr id="60" name="Group 60"/>
            <p:cNvGrpSpPr>
              <a:grpSpLocks noChangeAspect="1"/>
            </p:cNvGrpSpPr>
            <p:nvPr/>
          </p:nvGrpSpPr>
          <p:grpSpPr>
            <a:xfrm>
              <a:off x="330381" y="0"/>
              <a:ext cx="1829258" cy="2619963"/>
              <a:chOff x="0" y="0"/>
              <a:chExt cx="4433570" cy="6350000"/>
            </a:xfrm>
          </p:grpSpPr>
          <p:sp>
            <p:nvSpPr>
              <p:cNvPr id="61" name="Freeform 61"/>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62" name="TextBox 62"/>
            <p:cNvSpPr txBox="1"/>
            <p:nvPr/>
          </p:nvSpPr>
          <p:spPr>
            <a:xfrm>
              <a:off x="326345" y="3114764"/>
              <a:ext cx="183329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Ulan Andrew</a:t>
              </a:r>
            </a:p>
          </p:txBody>
        </p:sp>
        <p:sp>
          <p:nvSpPr>
            <p:cNvPr id="63" name="TextBox 63"/>
            <p:cNvSpPr txBox="1"/>
            <p:nvPr/>
          </p:nvSpPr>
          <p:spPr>
            <a:xfrm>
              <a:off x="383410"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64" name="Group 64"/>
            <p:cNvGrpSpPr>
              <a:grpSpLocks noChangeAspect="1"/>
            </p:cNvGrpSpPr>
            <p:nvPr/>
          </p:nvGrpSpPr>
          <p:grpSpPr>
            <a:xfrm>
              <a:off x="330381" y="0"/>
              <a:ext cx="1829258" cy="2619963"/>
              <a:chOff x="0" y="0"/>
              <a:chExt cx="4433570" cy="6350000"/>
            </a:xfrm>
          </p:grpSpPr>
          <p:sp>
            <p:nvSpPr>
              <p:cNvPr id="65" name="Freeform 6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6"/>
                <a:stretch>
                  <a:fillRect l="-7894" t="-63130" r="-80992"/>
                </a:stretch>
              </a:blipFill>
            </p:spPr>
          </p:sp>
        </p:grpSp>
        <p:sp>
          <p:nvSpPr>
            <p:cNvPr id="66" name="TextBox 66"/>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ulanandrew20</a:t>
              </a:r>
            </a:p>
          </p:txBody>
        </p:sp>
      </p:grpSp>
      <p:grpSp>
        <p:nvGrpSpPr>
          <p:cNvPr id="67" name="Group 67"/>
          <p:cNvGrpSpPr/>
          <p:nvPr/>
        </p:nvGrpSpPr>
        <p:grpSpPr>
          <a:xfrm>
            <a:off x="4483448" y="6712936"/>
            <a:ext cx="1890016" cy="2806965"/>
            <a:chOff x="0" y="0"/>
            <a:chExt cx="2520022" cy="3742620"/>
          </a:xfrm>
        </p:grpSpPr>
        <p:grpSp>
          <p:nvGrpSpPr>
            <p:cNvPr id="68" name="Group 68"/>
            <p:cNvGrpSpPr>
              <a:grpSpLocks noChangeAspect="1"/>
            </p:cNvGrpSpPr>
            <p:nvPr/>
          </p:nvGrpSpPr>
          <p:grpSpPr>
            <a:xfrm>
              <a:off x="325349" y="0"/>
              <a:ext cx="1829258" cy="2619963"/>
              <a:chOff x="0" y="0"/>
              <a:chExt cx="4433570" cy="6350000"/>
            </a:xfrm>
          </p:grpSpPr>
          <p:sp>
            <p:nvSpPr>
              <p:cNvPr id="69" name="Freeform 69"/>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70" name="TextBox 70"/>
            <p:cNvSpPr txBox="1"/>
            <p:nvPr/>
          </p:nvSpPr>
          <p:spPr>
            <a:xfrm>
              <a:off x="137030" y="3114764"/>
              <a:ext cx="2185418"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 Nwanneka Udensi</a:t>
              </a:r>
            </a:p>
          </p:txBody>
        </p:sp>
        <p:sp>
          <p:nvSpPr>
            <p:cNvPr id="71" name="TextBox 71"/>
            <p:cNvSpPr txBox="1"/>
            <p:nvPr/>
          </p:nvSpPr>
          <p:spPr>
            <a:xfrm>
              <a:off x="378378"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72" name="Group 72"/>
            <p:cNvGrpSpPr>
              <a:grpSpLocks noChangeAspect="1"/>
            </p:cNvGrpSpPr>
            <p:nvPr/>
          </p:nvGrpSpPr>
          <p:grpSpPr>
            <a:xfrm>
              <a:off x="325349" y="0"/>
              <a:ext cx="1829258" cy="2619963"/>
              <a:chOff x="0" y="0"/>
              <a:chExt cx="4433570" cy="6350000"/>
            </a:xfrm>
          </p:grpSpPr>
          <p:sp>
            <p:nvSpPr>
              <p:cNvPr id="73" name="Freeform 7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17"/>
                <a:stretch>
                  <a:fillRect l="-23185" t="-21875" r="-43881" b="-33653"/>
                </a:stretch>
              </a:blipFill>
            </p:spPr>
          </p:sp>
        </p:grpSp>
        <p:sp>
          <p:nvSpPr>
            <p:cNvPr id="74" name="TextBox 74"/>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nwanneka.udensi.un</a:t>
              </a:r>
            </a:p>
          </p:txBody>
        </p:sp>
      </p:grpSp>
      <p:grpSp>
        <p:nvGrpSpPr>
          <p:cNvPr id="75" name="Group 75"/>
          <p:cNvGrpSpPr/>
          <p:nvPr/>
        </p:nvGrpSpPr>
        <p:grpSpPr>
          <a:xfrm>
            <a:off x="-145482" y="575849"/>
            <a:ext cx="4710876" cy="1961348"/>
            <a:chOff x="0" y="0"/>
            <a:chExt cx="6281168" cy="2615130"/>
          </a:xfrm>
        </p:grpSpPr>
        <p:sp>
          <p:nvSpPr>
            <p:cNvPr id="76" name="TextBox 76"/>
            <p:cNvSpPr txBox="1"/>
            <p:nvPr/>
          </p:nvSpPr>
          <p:spPr>
            <a:xfrm>
              <a:off x="0" y="1590876"/>
              <a:ext cx="6281168" cy="1024254"/>
            </a:xfrm>
            <a:prstGeom prst="rect">
              <a:avLst/>
            </a:prstGeom>
          </p:spPr>
          <p:txBody>
            <a:bodyPr lIns="0" tIns="0" rIns="0" bIns="0" rtlCol="0" anchor="t">
              <a:spAutoFit/>
            </a:bodyPr>
            <a:lstStyle/>
            <a:p>
              <a:pPr algn="ctr">
                <a:lnSpc>
                  <a:spcPts val="4292"/>
                </a:lnSpc>
              </a:pPr>
              <a:r>
                <a:rPr lang="en-US" sz="3066">
                  <a:solidFill>
                    <a:srgbClr val="FFFFFF"/>
                  </a:solidFill>
                  <a:latin typeface="Poppins ExtraBold"/>
                </a:rPr>
                <a:t>Technocrats</a:t>
              </a:r>
            </a:p>
            <a:p>
              <a:pPr algn="ctr">
                <a:lnSpc>
                  <a:spcPts val="1065"/>
                </a:lnSpc>
              </a:pPr>
              <a:r>
                <a:rPr lang="en-US" sz="1746" spc="693">
                  <a:solidFill>
                    <a:srgbClr val="FFFFFF"/>
                  </a:solidFill>
                  <a:latin typeface="Poppins"/>
                </a:rPr>
                <a:t> TEAM PROJECT</a:t>
              </a:r>
            </a:p>
          </p:txBody>
        </p:sp>
        <p:pic>
          <p:nvPicPr>
            <p:cNvPr id="77" name="Picture 7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296142" y="0"/>
              <a:ext cx="1688884" cy="1676601"/>
            </a:xfrm>
            <a:prstGeom prst="rect">
              <a:avLst/>
            </a:prstGeom>
          </p:spPr>
        </p:pic>
      </p:grpSp>
      <p:grpSp>
        <p:nvGrpSpPr>
          <p:cNvPr id="78" name="Group 78"/>
          <p:cNvGrpSpPr/>
          <p:nvPr/>
        </p:nvGrpSpPr>
        <p:grpSpPr>
          <a:xfrm>
            <a:off x="16211820" y="6712936"/>
            <a:ext cx="2134720" cy="2806965"/>
            <a:chOff x="0" y="0"/>
            <a:chExt cx="2846293" cy="3742620"/>
          </a:xfrm>
        </p:grpSpPr>
        <p:grpSp>
          <p:nvGrpSpPr>
            <p:cNvPr id="79" name="Group 79"/>
            <p:cNvGrpSpPr>
              <a:grpSpLocks noChangeAspect="1"/>
            </p:cNvGrpSpPr>
            <p:nvPr/>
          </p:nvGrpSpPr>
          <p:grpSpPr>
            <a:xfrm>
              <a:off x="469330" y="0"/>
              <a:ext cx="1829258" cy="2619963"/>
              <a:chOff x="0" y="0"/>
              <a:chExt cx="4433570" cy="6350000"/>
            </a:xfrm>
          </p:grpSpPr>
          <p:sp>
            <p:nvSpPr>
              <p:cNvPr id="80" name="Freeform 8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81" name="TextBox 81"/>
            <p:cNvSpPr txBox="1"/>
            <p:nvPr/>
          </p:nvSpPr>
          <p:spPr>
            <a:xfrm>
              <a:off x="0" y="3114764"/>
              <a:ext cx="2846293"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Christianah </a:t>
              </a:r>
            </a:p>
          </p:txBody>
        </p:sp>
        <p:sp>
          <p:nvSpPr>
            <p:cNvPr id="82" name="TextBox 82"/>
            <p:cNvSpPr txBox="1"/>
            <p:nvPr/>
          </p:nvSpPr>
          <p:spPr>
            <a:xfrm>
              <a:off x="481100"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83" name="TextBox 83"/>
            <p:cNvSpPr txBox="1"/>
            <p:nvPr/>
          </p:nvSpPr>
          <p:spPr>
            <a:xfrm>
              <a:off x="90197"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Christanahagbekeye</a:t>
              </a:r>
            </a:p>
          </p:txBody>
        </p:sp>
        <p:grpSp>
          <p:nvGrpSpPr>
            <p:cNvPr id="84" name="Group 84"/>
            <p:cNvGrpSpPr>
              <a:grpSpLocks noChangeAspect="1"/>
            </p:cNvGrpSpPr>
            <p:nvPr/>
          </p:nvGrpSpPr>
          <p:grpSpPr>
            <a:xfrm>
              <a:off x="465294" y="32079"/>
              <a:ext cx="1829258" cy="2619963"/>
              <a:chOff x="0" y="0"/>
              <a:chExt cx="4433570" cy="6350000"/>
            </a:xfrm>
          </p:grpSpPr>
          <p:sp>
            <p:nvSpPr>
              <p:cNvPr id="85" name="Freeform 8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grpSp>
        <p:nvGrpSpPr>
          <p:cNvPr id="86" name="Group 86"/>
          <p:cNvGrpSpPr/>
          <p:nvPr/>
        </p:nvGrpSpPr>
        <p:grpSpPr>
          <a:xfrm>
            <a:off x="7414971" y="6712936"/>
            <a:ext cx="1890016" cy="2806965"/>
            <a:chOff x="0" y="0"/>
            <a:chExt cx="2520022" cy="3742620"/>
          </a:xfrm>
        </p:grpSpPr>
        <p:grpSp>
          <p:nvGrpSpPr>
            <p:cNvPr id="87" name="Group 87"/>
            <p:cNvGrpSpPr>
              <a:grpSpLocks noChangeAspect="1"/>
            </p:cNvGrpSpPr>
            <p:nvPr/>
          </p:nvGrpSpPr>
          <p:grpSpPr>
            <a:xfrm>
              <a:off x="334331" y="0"/>
              <a:ext cx="1829258" cy="2619963"/>
              <a:chOff x="0" y="0"/>
              <a:chExt cx="4433570" cy="6350000"/>
            </a:xfrm>
          </p:grpSpPr>
          <p:sp>
            <p:nvSpPr>
              <p:cNvPr id="88" name="Freeform 8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89" name="TextBox 89"/>
            <p:cNvSpPr txBox="1"/>
            <p:nvPr/>
          </p:nvSpPr>
          <p:spPr>
            <a:xfrm>
              <a:off x="434403" y="3114764"/>
              <a:ext cx="183329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Adewumi Esther</a:t>
              </a:r>
            </a:p>
          </p:txBody>
        </p:sp>
        <p:sp>
          <p:nvSpPr>
            <p:cNvPr id="90" name="TextBox 90"/>
            <p:cNvSpPr txBox="1"/>
            <p:nvPr/>
          </p:nvSpPr>
          <p:spPr>
            <a:xfrm>
              <a:off x="421703"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91" name="Group 91"/>
            <p:cNvGrpSpPr>
              <a:grpSpLocks noChangeAspect="1"/>
            </p:cNvGrpSpPr>
            <p:nvPr/>
          </p:nvGrpSpPr>
          <p:grpSpPr>
            <a:xfrm>
              <a:off x="334331" y="0"/>
              <a:ext cx="1829258" cy="2619963"/>
              <a:chOff x="0" y="0"/>
              <a:chExt cx="4433570" cy="6350000"/>
            </a:xfrm>
          </p:grpSpPr>
          <p:sp>
            <p:nvSpPr>
              <p:cNvPr id="92" name="Freeform 92"/>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93" name="TextBox 93"/>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estheradewumi829</a:t>
              </a:r>
            </a:p>
          </p:txBody>
        </p:sp>
        <p:grpSp>
          <p:nvGrpSpPr>
            <p:cNvPr id="94" name="Group 94"/>
            <p:cNvGrpSpPr>
              <a:grpSpLocks noChangeAspect="1"/>
            </p:cNvGrpSpPr>
            <p:nvPr/>
          </p:nvGrpSpPr>
          <p:grpSpPr>
            <a:xfrm>
              <a:off x="358680" y="32079"/>
              <a:ext cx="1829258" cy="2619963"/>
              <a:chOff x="0" y="0"/>
              <a:chExt cx="4433570" cy="6350000"/>
            </a:xfrm>
          </p:grpSpPr>
          <p:sp>
            <p:nvSpPr>
              <p:cNvPr id="95" name="Freeform 9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20"/>
                <a:stretch>
                  <a:fillRect l="-43166" t="-55283" b="-59105"/>
                </a:stretch>
              </a:blipFill>
            </p:spPr>
          </p:sp>
        </p:grpSp>
      </p:grpSp>
      <p:grpSp>
        <p:nvGrpSpPr>
          <p:cNvPr id="96" name="Group 96"/>
          <p:cNvGrpSpPr/>
          <p:nvPr/>
        </p:nvGrpSpPr>
        <p:grpSpPr>
          <a:xfrm>
            <a:off x="6003720" y="6712936"/>
            <a:ext cx="1890016" cy="2806965"/>
            <a:chOff x="0" y="0"/>
            <a:chExt cx="2520022" cy="3742620"/>
          </a:xfrm>
        </p:grpSpPr>
        <p:grpSp>
          <p:nvGrpSpPr>
            <p:cNvPr id="97" name="Group 97"/>
            <p:cNvGrpSpPr>
              <a:grpSpLocks noChangeAspect="1"/>
            </p:cNvGrpSpPr>
            <p:nvPr/>
          </p:nvGrpSpPr>
          <p:grpSpPr>
            <a:xfrm>
              <a:off x="260115" y="0"/>
              <a:ext cx="1829258" cy="2619963"/>
              <a:chOff x="0" y="0"/>
              <a:chExt cx="4433570" cy="6350000"/>
            </a:xfrm>
          </p:grpSpPr>
          <p:sp>
            <p:nvSpPr>
              <p:cNvPr id="98" name="Freeform 9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99" name="TextBox 99"/>
            <p:cNvSpPr txBox="1"/>
            <p:nvPr/>
          </p:nvSpPr>
          <p:spPr>
            <a:xfrm>
              <a:off x="286718" y="3114764"/>
              <a:ext cx="183329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Ewoma lucky</a:t>
              </a:r>
            </a:p>
          </p:txBody>
        </p:sp>
        <p:sp>
          <p:nvSpPr>
            <p:cNvPr id="100" name="TextBox 100"/>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ewomaluckyomogbolu</a:t>
              </a:r>
            </a:p>
          </p:txBody>
        </p:sp>
        <p:sp>
          <p:nvSpPr>
            <p:cNvPr id="101" name="TextBox 101"/>
            <p:cNvSpPr txBox="1"/>
            <p:nvPr/>
          </p:nvSpPr>
          <p:spPr>
            <a:xfrm>
              <a:off x="313144"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102" name="Group 102"/>
            <p:cNvGrpSpPr>
              <a:grpSpLocks noChangeAspect="1"/>
            </p:cNvGrpSpPr>
            <p:nvPr/>
          </p:nvGrpSpPr>
          <p:grpSpPr>
            <a:xfrm>
              <a:off x="268467" y="32079"/>
              <a:ext cx="1829258" cy="2619963"/>
              <a:chOff x="0" y="0"/>
              <a:chExt cx="4433570" cy="6350000"/>
            </a:xfrm>
          </p:grpSpPr>
          <p:sp>
            <p:nvSpPr>
              <p:cNvPr id="103" name="Freeform 10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21"/>
                <a:stretch>
                  <a:fillRect l="-7290" r="-7290"/>
                </a:stretch>
              </a:blipFill>
            </p:spPr>
          </p:sp>
        </p:grpSp>
      </p:grpSp>
      <p:grpSp>
        <p:nvGrpSpPr>
          <p:cNvPr id="104" name="Group 104"/>
          <p:cNvGrpSpPr/>
          <p:nvPr/>
        </p:nvGrpSpPr>
        <p:grpSpPr>
          <a:xfrm>
            <a:off x="8951011" y="6712936"/>
            <a:ext cx="1890016" cy="2806965"/>
            <a:chOff x="0" y="0"/>
            <a:chExt cx="2520022" cy="3742620"/>
          </a:xfrm>
        </p:grpSpPr>
        <p:grpSp>
          <p:nvGrpSpPr>
            <p:cNvPr id="105" name="Group 105"/>
            <p:cNvGrpSpPr>
              <a:grpSpLocks noChangeAspect="1"/>
            </p:cNvGrpSpPr>
            <p:nvPr/>
          </p:nvGrpSpPr>
          <p:grpSpPr>
            <a:xfrm>
              <a:off x="262133" y="0"/>
              <a:ext cx="1829258" cy="2619963"/>
              <a:chOff x="0" y="0"/>
              <a:chExt cx="4433570" cy="6350000"/>
            </a:xfrm>
          </p:grpSpPr>
          <p:sp>
            <p:nvSpPr>
              <p:cNvPr id="106" name="Freeform 10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07" name="TextBox 107"/>
            <p:cNvSpPr txBox="1"/>
            <p:nvPr/>
          </p:nvSpPr>
          <p:spPr>
            <a:xfrm>
              <a:off x="284396" y="3114764"/>
              <a:ext cx="183329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Rita Osadume</a:t>
              </a:r>
            </a:p>
          </p:txBody>
        </p:sp>
        <p:grpSp>
          <p:nvGrpSpPr>
            <p:cNvPr id="108" name="Group 108"/>
            <p:cNvGrpSpPr>
              <a:grpSpLocks noChangeAspect="1"/>
            </p:cNvGrpSpPr>
            <p:nvPr/>
          </p:nvGrpSpPr>
          <p:grpSpPr>
            <a:xfrm>
              <a:off x="262133" y="0"/>
              <a:ext cx="1829258" cy="2619963"/>
              <a:chOff x="0" y="0"/>
              <a:chExt cx="4433570" cy="6350000"/>
            </a:xfrm>
          </p:grpSpPr>
          <p:sp>
            <p:nvSpPr>
              <p:cNvPr id="109" name="Freeform 109"/>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10" name="TextBox 110"/>
            <p:cNvSpPr txBox="1"/>
            <p:nvPr/>
          </p:nvSpPr>
          <p:spPr>
            <a:xfrm>
              <a:off x="0" y="2813342"/>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osadumenkeonye</a:t>
              </a:r>
            </a:p>
          </p:txBody>
        </p:sp>
        <p:sp>
          <p:nvSpPr>
            <p:cNvPr id="111" name="TextBox 111"/>
            <p:cNvSpPr txBox="1"/>
            <p:nvPr/>
          </p:nvSpPr>
          <p:spPr>
            <a:xfrm>
              <a:off x="341461" y="3514006"/>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112" name="Group 112"/>
            <p:cNvGrpSpPr>
              <a:grpSpLocks noChangeAspect="1"/>
            </p:cNvGrpSpPr>
            <p:nvPr/>
          </p:nvGrpSpPr>
          <p:grpSpPr>
            <a:xfrm>
              <a:off x="265521" y="32079"/>
              <a:ext cx="1829258" cy="2619963"/>
              <a:chOff x="0" y="0"/>
              <a:chExt cx="4433570" cy="6350000"/>
            </a:xfrm>
          </p:grpSpPr>
          <p:sp>
            <p:nvSpPr>
              <p:cNvPr id="113" name="Freeform 11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22"/>
                <a:stretch>
                  <a:fillRect l="-21275" r="-21275"/>
                </a:stretch>
              </a:blipFill>
            </p:spPr>
          </p:sp>
        </p:grpSp>
      </p:grpSp>
      <p:grpSp>
        <p:nvGrpSpPr>
          <p:cNvPr id="114" name="Group 114"/>
          <p:cNvGrpSpPr/>
          <p:nvPr/>
        </p:nvGrpSpPr>
        <p:grpSpPr>
          <a:xfrm>
            <a:off x="11822102" y="6736994"/>
            <a:ext cx="1955096" cy="2782906"/>
            <a:chOff x="0" y="0"/>
            <a:chExt cx="2606794" cy="3710542"/>
          </a:xfrm>
        </p:grpSpPr>
        <p:grpSp>
          <p:nvGrpSpPr>
            <p:cNvPr id="115" name="Group 115"/>
            <p:cNvGrpSpPr>
              <a:grpSpLocks noChangeAspect="1"/>
            </p:cNvGrpSpPr>
            <p:nvPr/>
          </p:nvGrpSpPr>
          <p:grpSpPr>
            <a:xfrm>
              <a:off x="345382" y="0"/>
              <a:ext cx="1829258" cy="2619963"/>
              <a:chOff x="0" y="0"/>
              <a:chExt cx="4433570" cy="6350000"/>
            </a:xfrm>
          </p:grpSpPr>
          <p:sp>
            <p:nvSpPr>
              <p:cNvPr id="116" name="Freeform 11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17" name="TextBox 117"/>
            <p:cNvSpPr txBox="1"/>
            <p:nvPr/>
          </p:nvSpPr>
          <p:spPr>
            <a:xfrm>
              <a:off x="0" y="3082686"/>
              <a:ext cx="260679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Eloghosa </a:t>
              </a:r>
            </a:p>
          </p:txBody>
        </p:sp>
        <p:sp>
          <p:nvSpPr>
            <p:cNvPr id="118" name="TextBox 118"/>
            <p:cNvSpPr txBox="1"/>
            <p:nvPr/>
          </p:nvSpPr>
          <p:spPr>
            <a:xfrm>
              <a:off x="399523" y="3481928"/>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19" name="TextBox 119"/>
            <p:cNvSpPr txBox="1"/>
            <p:nvPr/>
          </p:nvSpPr>
          <p:spPr>
            <a:xfrm>
              <a:off x="0" y="2781264"/>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elogho37@gmail.com</a:t>
              </a:r>
            </a:p>
          </p:txBody>
        </p:sp>
        <p:grpSp>
          <p:nvGrpSpPr>
            <p:cNvPr id="120" name="Group 120"/>
            <p:cNvGrpSpPr>
              <a:grpSpLocks noChangeAspect="1"/>
            </p:cNvGrpSpPr>
            <p:nvPr/>
          </p:nvGrpSpPr>
          <p:grpSpPr>
            <a:xfrm>
              <a:off x="341346" y="32079"/>
              <a:ext cx="1829258" cy="2619963"/>
              <a:chOff x="0" y="0"/>
              <a:chExt cx="4433570" cy="6350000"/>
            </a:xfrm>
          </p:grpSpPr>
          <p:sp>
            <p:nvSpPr>
              <p:cNvPr id="121" name="Freeform 121"/>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grpSp>
        <p:nvGrpSpPr>
          <p:cNvPr id="122" name="Group 122"/>
          <p:cNvGrpSpPr/>
          <p:nvPr/>
        </p:nvGrpSpPr>
        <p:grpSpPr>
          <a:xfrm>
            <a:off x="13302629" y="6736994"/>
            <a:ext cx="1890016" cy="2782906"/>
            <a:chOff x="0" y="0"/>
            <a:chExt cx="2520022" cy="3710542"/>
          </a:xfrm>
        </p:grpSpPr>
        <p:grpSp>
          <p:nvGrpSpPr>
            <p:cNvPr id="123" name="Group 123"/>
            <p:cNvGrpSpPr>
              <a:grpSpLocks noChangeAspect="1"/>
            </p:cNvGrpSpPr>
            <p:nvPr/>
          </p:nvGrpSpPr>
          <p:grpSpPr>
            <a:xfrm>
              <a:off x="347400" y="0"/>
              <a:ext cx="1829258" cy="2619963"/>
              <a:chOff x="0" y="0"/>
              <a:chExt cx="4433570" cy="6350000"/>
            </a:xfrm>
          </p:grpSpPr>
          <p:sp>
            <p:nvSpPr>
              <p:cNvPr id="124" name="Freeform 124"/>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25" name="TextBox 125"/>
            <p:cNvSpPr txBox="1"/>
            <p:nvPr/>
          </p:nvSpPr>
          <p:spPr>
            <a:xfrm>
              <a:off x="137315" y="3082686"/>
              <a:ext cx="233054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ItemAbasi </a:t>
              </a:r>
            </a:p>
          </p:txBody>
        </p:sp>
        <p:sp>
          <p:nvSpPr>
            <p:cNvPr id="126" name="TextBox 126"/>
            <p:cNvSpPr txBox="1"/>
            <p:nvPr/>
          </p:nvSpPr>
          <p:spPr>
            <a:xfrm>
              <a:off x="341346" y="3481928"/>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127" name="Group 127"/>
            <p:cNvGrpSpPr>
              <a:grpSpLocks noChangeAspect="1"/>
            </p:cNvGrpSpPr>
            <p:nvPr/>
          </p:nvGrpSpPr>
          <p:grpSpPr>
            <a:xfrm>
              <a:off x="347400" y="0"/>
              <a:ext cx="1829258" cy="2619963"/>
              <a:chOff x="0" y="0"/>
              <a:chExt cx="4433570" cy="6350000"/>
            </a:xfrm>
          </p:grpSpPr>
          <p:sp>
            <p:nvSpPr>
              <p:cNvPr id="128" name="Freeform 12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29" name="TextBox 129"/>
            <p:cNvSpPr txBox="1"/>
            <p:nvPr/>
          </p:nvSpPr>
          <p:spPr>
            <a:xfrm>
              <a:off x="0" y="2781264"/>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itemabasietteumoh</a:t>
              </a:r>
            </a:p>
          </p:txBody>
        </p:sp>
        <p:grpSp>
          <p:nvGrpSpPr>
            <p:cNvPr id="130" name="Group 130"/>
            <p:cNvGrpSpPr>
              <a:grpSpLocks noChangeAspect="1"/>
            </p:cNvGrpSpPr>
            <p:nvPr/>
          </p:nvGrpSpPr>
          <p:grpSpPr>
            <a:xfrm>
              <a:off x="343364" y="32079"/>
              <a:ext cx="1829258" cy="2619963"/>
              <a:chOff x="0" y="0"/>
              <a:chExt cx="4433570" cy="6350000"/>
            </a:xfrm>
          </p:grpSpPr>
          <p:sp>
            <p:nvSpPr>
              <p:cNvPr id="131" name="Freeform 131"/>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grpSp>
        <p:nvGrpSpPr>
          <p:cNvPr id="132" name="Group 132"/>
          <p:cNvGrpSpPr>
            <a:grpSpLocks noChangeAspect="1"/>
          </p:cNvGrpSpPr>
          <p:nvPr/>
        </p:nvGrpSpPr>
        <p:grpSpPr>
          <a:xfrm>
            <a:off x="16670644" y="3518629"/>
            <a:ext cx="1371943" cy="1964972"/>
            <a:chOff x="0" y="0"/>
            <a:chExt cx="4433570" cy="6350000"/>
          </a:xfrm>
        </p:grpSpPr>
        <p:sp>
          <p:nvSpPr>
            <p:cNvPr id="133" name="Freeform 13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34" name="Group 134"/>
          <p:cNvGrpSpPr>
            <a:grpSpLocks noChangeAspect="1"/>
          </p:cNvGrpSpPr>
          <p:nvPr/>
        </p:nvGrpSpPr>
        <p:grpSpPr>
          <a:xfrm>
            <a:off x="16670644" y="3518629"/>
            <a:ext cx="1371943" cy="1964972"/>
            <a:chOff x="0" y="0"/>
            <a:chExt cx="4433570" cy="6350000"/>
          </a:xfrm>
        </p:grpSpPr>
        <p:sp>
          <p:nvSpPr>
            <p:cNvPr id="135" name="Freeform 13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23"/>
              <a:stretch>
                <a:fillRect t="-15165" b="-15165"/>
              </a:stretch>
            </a:blipFill>
          </p:spPr>
        </p:sp>
      </p:grpSp>
      <p:grpSp>
        <p:nvGrpSpPr>
          <p:cNvPr id="136" name="Group 136"/>
          <p:cNvGrpSpPr/>
          <p:nvPr/>
        </p:nvGrpSpPr>
        <p:grpSpPr>
          <a:xfrm>
            <a:off x="14796373" y="6736994"/>
            <a:ext cx="1890016" cy="2782906"/>
            <a:chOff x="0" y="0"/>
            <a:chExt cx="2520022" cy="3710542"/>
          </a:xfrm>
        </p:grpSpPr>
        <p:grpSp>
          <p:nvGrpSpPr>
            <p:cNvPr id="137" name="Group 137"/>
            <p:cNvGrpSpPr>
              <a:grpSpLocks noChangeAspect="1"/>
            </p:cNvGrpSpPr>
            <p:nvPr/>
          </p:nvGrpSpPr>
          <p:grpSpPr>
            <a:xfrm>
              <a:off x="347400" y="0"/>
              <a:ext cx="1829258" cy="2619963"/>
              <a:chOff x="0" y="0"/>
              <a:chExt cx="4433570" cy="6350000"/>
            </a:xfrm>
          </p:grpSpPr>
          <p:sp>
            <p:nvSpPr>
              <p:cNvPr id="138" name="Freeform 13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39" name="TextBox 139"/>
            <p:cNvSpPr txBox="1"/>
            <p:nvPr/>
          </p:nvSpPr>
          <p:spPr>
            <a:xfrm>
              <a:off x="137315" y="3082686"/>
              <a:ext cx="2330544" cy="277405"/>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Chiamaka</a:t>
              </a:r>
            </a:p>
          </p:txBody>
        </p:sp>
        <p:sp>
          <p:nvSpPr>
            <p:cNvPr id="140" name="TextBox 140"/>
            <p:cNvSpPr txBox="1"/>
            <p:nvPr/>
          </p:nvSpPr>
          <p:spPr>
            <a:xfrm>
              <a:off x="341346" y="3481928"/>
              <a:ext cx="1833294" cy="228614"/>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grpSp>
          <p:nvGrpSpPr>
            <p:cNvPr id="141" name="Group 141"/>
            <p:cNvGrpSpPr>
              <a:grpSpLocks noChangeAspect="1"/>
            </p:cNvGrpSpPr>
            <p:nvPr/>
          </p:nvGrpSpPr>
          <p:grpSpPr>
            <a:xfrm>
              <a:off x="347400" y="0"/>
              <a:ext cx="1829258" cy="2619963"/>
              <a:chOff x="0" y="0"/>
              <a:chExt cx="4433570" cy="6350000"/>
            </a:xfrm>
          </p:grpSpPr>
          <p:sp>
            <p:nvSpPr>
              <p:cNvPr id="142" name="Freeform 142"/>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sp>
          <p:nvSpPr>
            <p:cNvPr id="143" name="TextBox 143"/>
            <p:cNvSpPr txBox="1"/>
            <p:nvPr/>
          </p:nvSpPr>
          <p:spPr>
            <a:xfrm>
              <a:off x="0" y="2781264"/>
              <a:ext cx="2520022" cy="167453"/>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christalchiamaka</a:t>
              </a:r>
            </a:p>
          </p:txBody>
        </p:sp>
        <p:grpSp>
          <p:nvGrpSpPr>
            <p:cNvPr id="144" name="Group 144"/>
            <p:cNvGrpSpPr>
              <a:grpSpLocks noChangeAspect="1"/>
            </p:cNvGrpSpPr>
            <p:nvPr/>
          </p:nvGrpSpPr>
          <p:grpSpPr>
            <a:xfrm>
              <a:off x="343364" y="32079"/>
              <a:ext cx="1829258" cy="2619963"/>
              <a:chOff x="0" y="0"/>
              <a:chExt cx="4433570" cy="6350000"/>
            </a:xfrm>
          </p:grpSpPr>
          <p:sp>
            <p:nvSpPr>
              <p:cNvPr id="145" name="Freeform 14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grpSp>
        <p:nvGrpSpPr>
          <p:cNvPr id="146" name="Group 146"/>
          <p:cNvGrpSpPr>
            <a:grpSpLocks noChangeAspect="1"/>
          </p:cNvGrpSpPr>
          <p:nvPr/>
        </p:nvGrpSpPr>
        <p:grpSpPr>
          <a:xfrm>
            <a:off x="10613287" y="6736994"/>
            <a:ext cx="1371943" cy="1964972"/>
            <a:chOff x="0" y="0"/>
            <a:chExt cx="4433570" cy="6350000"/>
          </a:xfrm>
        </p:grpSpPr>
        <p:sp>
          <p:nvSpPr>
            <p:cNvPr id="147" name="Freeform 147"/>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48" name="Group 148"/>
          <p:cNvGrpSpPr>
            <a:grpSpLocks noChangeAspect="1"/>
          </p:cNvGrpSpPr>
          <p:nvPr/>
        </p:nvGrpSpPr>
        <p:grpSpPr>
          <a:xfrm>
            <a:off x="10613287" y="6736994"/>
            <a:ext cx="1371943" cy="1964972"/>
            <a:chOff x="0" y="0"/>
            <a:chExt cx="4433570" cy="6350000"/>
          </a:xfrm>
        </p:grpSpPr>
        <p:sp>
          <p:nvSpPr>
            <p:cNvPr id="149" name="Freeform 149"/>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50" name="Group 150"/>
          <p:cNvGrpSpPr>
            <a:grpSpLocks noChangeAspect="1"/>
          </p:cNvGrpSpPr>
          <p:nvPr/>
        </p:nvGrpSpPr>
        <p:grpSpPr>
          <a:xfrm>
            <a:off x="10610260" y="6761053"/>
            <a:ext cx="1371943" cy="1964972"/>
            <a:chOff x="0" y="0"/>
            <a:chExt cx="4433570" cy="6350000"/>
          </a:xfrm>
        </p:grpSpPr>
        <p:sp>
          <p:nvSpPr>
            <p:cNvPr id="151" name="Freeform 151"/>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C600"/>
            </a:solidFill>
          </p:spPr>
        </p:sp>
      </p:grpSp>
      <p:grpSp>
        <p:nvGrpSpPr>
          <p:cNvPr id="152" name="Group 152"/>
          <p:cNvGrpSpPr>
            <a:grpSpLocks noChangeAspect="1"/>
          </p:cNvGrpSpPr>
          <p:nvPr/>
        </p:nvGrpSpPr>
        <p:grpSpPr>
          <a:xfrm>
            <a:off x="10608747" y="6761053"/>
            <a:ext cx="1371943" cy="1964972"/>
            <a:chOff x="0" y="0"/>
            <a:chExt cx="4433570" cy="6350000"/>
          </a:xfrm>
        </p:grpSpPr>
        <p:sp>
          <p:nvSpPr>
            <p:cNvPr id="153" name="Freeform 15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24"/>
              <a:stretch>
                <a:fillRect l="-21612" r="-21612"/>
              </a:stretch>
            </a:blipFill>
          </p:spPr>
        </p:sp>
      </p:grpSp>
      <p:grpSp>
        <p:nvGrpSpPr>
          <p:cNvPr id="154" name="Group 154"/>
          <p:cNvGrpSpPr/>
          <p:nvPr/>
        </p:nvGrpSpPr>
        <p:grpSpPr>
          <a:xfrm>
            <a:off x="16058669" y="516660"/>
            <a:ext cx="1638898" cy="1163113"/>
            <a:chOff x="0" y="0"/>
            <a:chExt cx="2185198" cy="1550817"/>
          </a:xfrm>
        </p:grpSpPr>
        <p:pic>
          <p:nvPicPr>
            <p:cNvPr id="155" name="Picture 155"/>
            <p:cNvPicPr>
              <a:picLocks noChangeAspect="1"/>
            </p:cNvPicPr>
            <p:nvPr/>
          </p:nvPicPr>
          <p:blipFill>
            <a:blip r:embed="rId25"/>
            <a:srcRect/>
            <a:stretch>
              <a:fillRect/>
            </a:stretch>
          </p:blipFill>
          <p:spPr>
            <a:xfrm>
              <a:off x="0" y="0"/>
              <a:ext cx="1297517" cy="1550817"/>
            </a:xfrm>
            <a:prstGeom prst="rect">
              <a:avLst/>
            </a:prstGeom>
          </p:spPr>
        </p:pic>
        <p:pic>
          <p:nvPicPr>
            <p:cNvPr id="156" name="Picture 15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5400000">
              <a:off x="1604871" y="970490"/>
              <a:ext cx="580327" cy="580327"/>
            </a:xfrm>
            <a:prstGeom prst="rect">
              <a:avLst/>
            </a:prstGeom>
          </p:spPr>
        </p:pic>
      </p:grpSp>
      <p:pic>
        <p:nvPicPr>
          <p:cNvPr id="157" name="Picture 15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2114625" y="6808596"/>
            <a:ext cx="1313837" cy="1313837"/>
          </a:xfrm>
          <a:prstGeom prst="rect">
            <a:avLst/>
          </a:prstGeom>
        </p:spPr>
      </p:pic>
      <p:sp>
        <p:nvSpPr>
          <p:cNvPr id="158" name="TextBox 158"/>
          <p:cNvSpPr txBox="1"/>
          <p:nvPr/>
        </p:nvSpPr>
        <p:spPr>
          <a:xfrm>
            <a:off x="5697376" y="1096934"/>
            <a:ext cx="6848101" cy="829983"/>
          </a:xfrm>
          <a:prstGeom prst="rect">
            <a:avLst/>
          </a:prstGeom>
        </p:spPr>
        <p:txBody>
          <a:bodyPr lIns="0" tIns="0" rIns="0" bIns="0" rtlCol="0" anchor="t">
            <a:spAutoFit/>
          </a:bodyPr>
          <a:lstStyle/>
          <a:p>
            <a:pPr algn="ctr">
              <a:lnSpc>
                <a:spcPts val="6807"/>
              </a:lnSpc>
            </a:pPr>
            <a:r>
              <a:rPr lang="en-US" sz="4862">
                <a:solidFill>
                  <a:srgbClr val="FFFFFF"/>
                </a:solidFill>
                <a:latin typeface="TAN Ashford"/>
              </a:rPr>
              <a:t>Meet The Group</a:t>
            </a:r>
          </a:p>
        </p:txBody>
      </p:sp>
      <p:sp>
        <p:nvSpPr>
          <p:cNvPr id="159" name="TextBox 159"/>
          <p:cNvSpPr txBox="1"/>
          <p:nvPr/>
        </p:nvSpPr>
        <p:spPr>
          <a:xfrm>
            <a:off x="281959" y="5843875"/>
            <a:ext cx="1440298"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Sophiat Akintola </a:t>
            </a:r>
          </a:p>
        </p:txBody>
      </p:sp>
      <p:sp>
        <p:nvSpPr>
          <p:cNvPr id="160" name="TextBox 160"/>
          <p:cNvSpPr txBox="1"/>
          <p:nvPr/>
        </p:nvSpPr>
        <p:spPr>
          <a:xfrm>
            <a:off x="1897915" y="5843875"/>
            <a:ext cx="1374970"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Reham Beltagy</a:t>
            </a:r>
          </a:p>
        </p:txBody>
      </p:sp>
      <p:sp>
        <p:nvSpPr>
          <p:cNvPr id="161" name="TextBox 161"/>
          <p:cNvSpPr txBox="1"/>
          <p:nvPr/>
        </p:nvSpPr>
        <p:spPr>
          <a:xfrm>
            <a:off x="3556254" y="5843875"/>
            <a:ext cx="1374970"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Abeedah Alabi</a:t>
            </a:r>
          </a:p>
        </p:txBody>
      </p:sp>
      <p:sp>
        <p:nvSpPr>
          <p:cNvPr id="162" name="TextBox 162"/>
          <p:cNvSpPr txBox="1"/>
          <p:nvPr/>
        </p:nvSpPr>
        <p:spPr>
          <a:xfrm>
            <a:off x="5172210" y="5843875"/>
            <a:ext cx="1374970"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Ganiyat Sanni</a:t>
            </a:r>
          </a:p>
        </p:txBody>
      </p:sp>
      <p:sp>
        <p:nvSpPr>
          <p:cNvPr id="163" name="TextBox 163"/>
          <p:cNvSpPr txBox="1"/>
          <p:nvPr/>
        </p:nvSpPr>
        <p:spPr>
          <a:xfrm>
            <a:off x="281959"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Leader</a:t>
            </a:r>
          </a:p>
        </p:txBody>
      </p:sp>
      <p:sp>
        <p:nvSpPr>
          <p:cNvPr id="164" name="TextBox 164"/>
          <p:cNvSpPr txBox="1"/>
          <p:nvPr/>
        </p:nvSpPr>
        <p:spPr>
          <a:xfrm>
            <a:off x="1897915"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Lead Assistant</a:t>
            </a:r>
          </a:p>
        </p:txBody>
      </p:sp>
      <p:sp>
        <p:nvSpPr>
          <p:cNvPr id="165" name="TextBox 165"/>
          <p:cNvSpPr txBox="1"/>
          <p:nvPr/>
        </p:nvSpPr>
        <p:spPr>
          <a:xfrm>
            <a:off x="3556254"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66" name="TextBox 166"/>
          <p:cNvSpPr txBox="1"/>
          <p:nvPr/>
        </p:nvSpPr>
        <p:spPr>
          <a:xfrm>
            <a:off x="5172210"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67" name="TextBox 167"/>
          <p:cNvSpPr txBox="1"/>
          <p:nvPr/>
        </p:nvSpPr>
        <p:spPr>
          <a:xfrm>
            <a:off x="6570980" y="5843875"/>
            <a:ext cx="1701832"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Edlawit Mekonnen</a:t>
            </a:r>
          </a:p>
        </p:txBody>
      </p:sp>
      <p:sp>
        <p:nvSpPr>
          <p:cNvPr id="168" name="TextBox 168"/>
          <p:cNvSpPr txBox="1"/>
          <p:nvPr/>
        </p:nvSpPr>
        <p:spPr>
          <a:xfrm>
            <a:off x="8359979" y="5843875"/>
            <a:ext cx="1656293"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Cynthia Nnadiukwu </a:t>
            </a:r>
          </a:p>
        </p:txBody>
      </p:sp>
      <p:sp>
        <p:nvSpPr>
          <p:cNvPr id="169" name="TextBox 169"/>
          <p:cNvSpPr txBox="1"/>
          <p:nvPr/>
        </p:nvSpPr>
        <p:spPr>
          <a:xfrm>
            <a:off x="10106919" y="5836797"/>
            <a:ext cx="1384132"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Aishat Yusuf</a:t>
            </a:r>
          </a:p>
        </p:txBody>
      </p:sp>
      <p:sp>
        <p:nvSpPr>
          <p:cNvPr id="170" name="TextBox 170"/>
          <p:cNvSpPr txBox="1"/>
          <p:nvPr/>
        </p:nvSpPr>
        <p:spPr>
          <a:xfrm>
            <a:off x="11708236" y="5843875"/>
            <a:ext cx="1374970"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Halima Hassan</a:t>
            </a:r>
          </a:p>
        </p:txBody>
      </p:sp>
      <p:sp>
        <p:nvSpPr>
          <p:cNvPr id="171" name="TextBox 171"/>
          <p:cNvSpPr txBox="1"/>
          <p:nvPr/>
        </p:nvSpPr>
        <p:spPr>
          <a:xfrm>
            <a:off x="6817986"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72" name="TextBox 172"/>
          <p:cNvSpPr txBox="1"/>
          <p:nvPr/>
        </p:nvSpPr>
        <p:spPr>
          <a:xfrm>
            <a:off x="8433941"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73" name="TextBox 173"/>
          <p:cNvSpPr txBox="1"/>
          <p:nvPr/>
        </p:nvSpPr>
        <p:spPr>
          <a:xfrm>
            <a:off x="10092280"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74" name="TextBox 174"/>
          <p:cNvSpPr txBox="1"/>
          <p:nvPr/>
        </p:nvSpPr>
        <p:spPr>
          <a:xfrm>
            <a:off x="24436"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sophieblarke@gmail.com</a:t>
            </a:r>
          </a:p>
        </p:txBody>
      </p:sp>
      <p:sp>
        <p:nvSpPr>
          <p:cNvPr id="175" name="TextBox 175"/>
          <p:cNvSpPr txBox="1"/>
          <p:nvPr/>
        </p:nvSpPr>
        <p:spPr>
          <a:xfrm>
            <a:off x="1640392"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rbeltagy@pis.edu.eg</a:t>
            </a:r>
          </a:p>
        </p:txBody>
      </p:sp>
      <p:sp>
        <p:nvSpPr>
          <p:cNvPr id="176" name="TextBox 176"/>
          <p:cNvSpPr txBox="1"/>
          <p:nvPr/>
        </p:nvSpPr>
        <p:spPr>
          <a:xfrm>
            <a:off x="3311495"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abeedahalabi@gmail.com</a:t>
            </a:r>
          </a:p>
        </p:txBody>
      </p:sp>
      <p:sp>
        <p:nvSpPr>
          <p:cNvPr id="177" name="TextBox 177"/>
          <p:cNvSpPr txBox="1"/>
          <p:nvPr/>
        </p:nvSpPr>
        <p:spPr>
          <a:xfrm>
            <a:off x="4931224"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sannighaneeyhat@gmail.com</a:t>
            </a:r>
          </a:p>
        </p:txBody>
      </p:sp>
      <p:sp>
        <p:nvSpPr>
          <p:cNvPr id="178" name="TextBox 178"/>
          <p:cNvSpPr txBox="1"/>
          <p:nvPr/>
        </p:nvSpPr>
        <p:spPr>
          <a:xfrm>
            <a:off x="6558949"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Edelasi704@gmail.com</a:t>
            </a:r>
          </a:p>
        </p:txBody>
      </p:sp>
      <p:sp>
        <p:nvSpPr>
          <p:cNvPr id="179" name="TextBox 179"/>
          <p:cNvSpPr txBox="1"/>
          <p:nvPr/>
        </p:nvSpPr>
        <p:spPr>
          <a:xfrm>
            <a:off x="8176418"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cynthiaamaran@outlook.com</a:t>
            </a:r>
          </a:p>
        </p:txBody>
      </p:sp>
      <p:sp>
        <p:nvSpPr>
          <p:cNvPr id="180" name="TextBox 180"/>
          <p:cNvSpPr txBox="1"/>
          <p:nvPr/>
        </p:nvSpPr>
        <p:spPr>
          <a:xfrm>
            <a:off x="9836271"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yusufaishat45@gmail.com</a:t>
            </a:r>
          </a:p>
        </p:txBody>
      </p:sp>
      <p:sp>
        <p:nvSpPr>
          <p:cNvPr id="181" name="TextBox 181"/>
          <p:cNvSpPr txBox="1"/>
          <p:nvPr/>
        </p:nvSpPr>
        <p:spPr>
          <a:xfrm>
            <a:off x="11450713"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Halimalyh13@gmail.com</a:t>
            </a:r>
          </a:p>
        </p:txBody>
      </p:sp>
      <p:sp>
        <p:nvSpPr>
          <p:cNvPr id="182" name="TextBox 182"/>
          <p:cNvSpPr txBox="1"/>
          <p:nvPr/>
        </p:nvSpPr>
        <p:spPr>
          <a:xfrm>
            <a:off x="13226061" y="5843875"/>
            <a:ext cx="1755195"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Amakundi Timothy</a:t>
            </a:r>
          </a:p>
        </p:txBody>
      </p:sp>
      <p:sp>
        <p:nvSpPr>
          <p:cNvPr id="183" name="TextBox 183"/>
          <p:cNvSpPr txBox="1"/>
          <p:nvPr/>
        </p:nvSpPr>
        <p:spPr>
          <a:xfrm>
            <a:off x="14981256" y="5843875"/>
            <a:ext cx="1632493"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Royal Mathias</a:t>
            </a:r>
          </a:p>
        </p:txBody>
      </p:sp>
      <p:sp>
        <p:nvSpPr>
          <p:cNvPr id="184" name="TextBox 184"/>
          <p:cNvSpPr txBox="1"/>
          <p:nvPr/>
        </p:nvSpPr>
        <p:spPr>
          <a:xfrm>
            <a:off x="13380310"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85" name="TextBox 185"/>
          <p:cNvSpPr txBox="1"/>
          <p:nvPr/>
        </p:nvSpPr>
        <p:spPr>
          <a:xfrm>
            <a:off x="15010903"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86" name="TextBox 186"/>
          <p:cNvSpPr txBox="1"/>
          <p:nvPr/>
        </p:nvSpPr>
        <p:spPr>
          <a:xfrm>
            <a:off x="13135912"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amakundit@gmail.com</a:t>
            </a:r>
          </a:p>
        </p:txBody>
      </p:sp>
      <p:sp>
        <p:nvSpPr>
          <p:cNvPr id="187" name="TextBox 187"/>
          <p:cNvSpPr txBox="1"/>
          <p:nvPr/>
        </p:nvSpPr>
        <p:spPr>
          <a:xfrm>
            <a:off x="14753381"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royalnma4@gmail.com</a:t>
            </a:r>
          </a:p>
        </p:txBody>
      </p:sp>
      <p:sp>
        <p:nvSpPr>
          <p:cNvPr id="188" name="TextBox 188"/>
          <p:cNvSpPr txBox="1"/>
          <p:nvPr/>
        </p:nvSpPr>
        <p:spPr>
          <a:xfrm>
            <a:off x="11705376"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89" name="TextBox 189"/>
          <p:cNvSpPr txBox="1"/>
          <p:nvPr/>
        </p:nvSpPr>
        <p:spPr>
          <a:xfrm>
            <a:off x="16625860" y="5843875"/>
            <a:ext cx="1632493"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Victoria  Orji</a:t>
            </a:r>
          </a:p>
        </p:txBody>
      </p:sp>
      <p:sp>
        <p:nvSpPr>
          <p:cNvPr id="190" name="TextBox 190"/>
          <p:cNvSpPr txBox="1"/>
          <p:nvPr/>
        </p:nvSpPr>
        <p:spPr>
          <a:xfrm>
            <a:off x="16709724" y="6163941"/>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91" name="TextBox 191"/>
          <p:cNvSpPr txBox="1"/>
          <p:nvPr/>
        </p:nvSpPr>
        <p:spPr>
          <a:xfrm>
            <a:off x="16397984" y="5608745"/>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orjivictoria884@gmail.com</a:t>
            </a:r>
          </a:p>
        </p:txBody>
      </p:sp>
      <p:sp>
        <p:nvSpPr>
          <p:cNvPr id="192" name="TextBox 192"/>
          <p:cNvSpPr txBox="1"/>
          <p:nvPr/>
        </p:nvSpPr>
        <p:spPr>
          <a:xfrm>
            <a:off x="10455724" y="9041865"/>
            <a:ext cx="1747908" cy="215197"/>
          </a:xfrm>
          <a:prstGeom prst="rect">
            <a:avLst/>
          </a:prstGeom>
        </p:spPr>
        <p:txBody>
          <a:bodyPr lIns="0" tIns="0" rIns="0" bIns="0" rtlCol="0" anchor="t">
            <a:spAutoFit/>
          </a:bodyPr>
          <a:lstStyle/>
          <a:p>
            <a:pPr algn="ctr">
              <a:lnSpc>
                <a:spcPts val="1750"/>
              </a:lnSpc>
            </a:pPr>
            <a:r>
              <a:rPr lang="en-US" sz="1250">
                <a:solidFill>
                  <a:srgbClr val="FCF1D3"/>
                </a:solidFill>
                <a:latin typeface="Poppins ExtraBold"/>
              </a:rPr>
              <a:t>Dorathy Anthony</a:t>
            </a:r>
          </a:p>
        </p:txBody>
      </p:sp>
      <p:sp>
        <p:nvSpPr>
          <p:cNvPr id="193" name="TextBox 193"/>
          <p:cNvSpPr txBox="1"/>
          <p:nvPr/>
        </p:nvSpPr>
        <p:spPr>
          <a:xfrm>
            <a:off x="10608747" y="9343678"/>
            <a:ext cx="1374970" cy="176223"/>
          </a:xfrm>
          <a:prstGeom prst="rect">
            <a:avLst/>
          </a:prstGeom>
        </p:spPr>
        <p:txBody>
          <a:bodyPr lIns="0" tIns="0" rIns="0" bIns="0" rtlCol="0" anchor="t">
            <a:spAutoFit/>
          </a:bodyPr>
          <a:lstStyle/>
          <a:p>
            <a:pPr algn="ctr">
              <a:lnSpc>
                <a:spcPts val="1459"/>
              </a:lnSpc>
            </a:pPr>
            <a:r>
              <a:rPr lang="en-US" sz="1042">
                <a:solidFill>
                  <a:srgbClr val="FCF1D3"/>
                </a:solidFill>
                <a:latin typeface="Poppins Light"/>
              </a:rPr>
              <a:t>Team Member</a:t>
            </a:r>
          </a:p>
        </p:txBody>
      </p:sp>
      <p:sp>
        <p:nvSpPr>
          <p:cNvPr id="194" name="TextBox 194"/>
          <p:cNvSpPr txBox="1"/>
          <p:nvPr/>
        </p:nvSpPr>
        <p:spPr>
          <a:xfrm>
            <a:off x="10352737" y="8820561"/>
            <a:ext cx="1890016" cy="127971"/>
          </a:xfrm>
          <a:prstGeom prst="rect">
            <a:avLst/>
          </a:prstGeom>
        </p:spPr>
        <p:txBody>
          <a:bodyPr lIns="0" tIns="0" rIns="0" bIns="0" rtlCol="0" anchor="t">
            <a:spAutoFit/>
          </a:bodyPr>
          <a:lstStyle/>
          <a:p>
            <a:pPr algn="ctr">
              <a:lnSpc>
                <a:spcPts val="1136"/>
              </a:lnSpc>
            </a:pPr>
            <a:r>
              <a:rPr lang="en-US" sz="811">
                <a:solidFill>
                  <a:srgbClr val="FCF1D3"/>
                </a:solidFill>
                <a:latin typeface="Poppins Light"/>
              </a:rPr>
              <a:t>dorathyjikop</a:t>
            </a:r>
          </a:p>
        </p:txBody>
      </p:sp>
      <p:pic>
        <p:nvPicPr>
          <p:cNvPr id="195" name="Picture 195"/>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3590719" y="6808596"/>
            <a:ext cx="1313837" cy="1313837"/>
          </a:xfrm>
          <a:prstGeom prst="rect">
            <a:avLst/>
          </a:prstGeom>
        </p:spPr>
      </p:pic>
      <p:pic>
        <p:nvPicPr>
          <p:cNvPr id="196" name="Picture 196"/>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5084147" y="6808596"/>
            <a:ext cx="1313837" cy="1313837"/>
          </a:xfrm>
          <a:prstGeom prst="rect">
            <a:avLst/>
          </a:prstGeom>
        </p:spPr>
      </p:pic>
      <p:pic>
        <p:nvPicPr>
          <p:cNvPr id="197" name="Picture 19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6602382" y="6778313"/>
            <a:ext cx="1313837" cy="13138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p:nvPr/>
        </p:nvGrpSpPr>
        <p:grpSpPr>
          <a:xfrm>
            <a:off x="8500977" y="666186"/>
            <a:ext cx="11577826" cy="2604551"/>
            <a:chOff x="0" y="0"/>
            <a:chExt cx="5725740" cy="1288064"/>
          </a:xfrm>
        </p:grpSpPr>
        <p:sp>
          <p:nvSpPr>
            <p:cNvPr id="3" name="Freeform 3"/>
            <p:cNvSpPr/>
            <p:nvPr/>
          </p:nvSpPr>
          <p:spPr>
            <a:xfrm>
              <a:off x="0" y="0"/>
              <a:ext cx="5725740" cy="1288064"/>
            </a:xfrm>
            <a:custGeom>
              <a:avLst/>
              <a:gdLst/>
              <a:ahLst/>
              <a:cxnLst/>
              <a:rect l="l" t="t" r="r" b="b"/>
              <a:pathLst>
                <a:path w="5725740" h="1288064">
                  <a:moveTo>
                    <a:pt x="5601280" y="1288064"/>
                  </a:moveTo>
                  <a:lnTo>
                    <a:pt x="124460" y="1288064"/>
                  </a:lnTo>
                  <a:cubicBezTo>
                    <a:pt x="55880" y="1288064"/>
                    <a:pt x="0" y="1232184"/>
                    <a:pt x="0" y="1163604"/>
                  </a:cubicBezTo>
                  <a:lnTo>
                    <a:pt x="0" y="124460"/>
                  </a:lnTo>
                  <a:cubicBezTo>
                    <a:pt x="0" y="55880"/>
                    <a:pt x="55880" y="0"/>
                    <a:pt x="124460" y="0"/>
                  </a:cubicBezTo>
                  <a:lnTo>
                    <a:pt x="5601280" y="0"/>
                  </a:lnTo>
                  <a:cubicBezTo>
                    <a:pt x="5669860" y="0"/>
                    <a:pt x="5725740" y="55880"/>
                    <a:pt x="5725740" y="124460"/>
                  </a:cubicBezTo>
                  <a:lnTo>
                    <a:pt x="5725740" y="1163604"/>
                  </a:lnTo>
                  <a:cubicBezTo>
                    <a:pt x="5725740" y="1232184"/>
                    <a:pt x="5669860" y="1288064"/>
                    <a:pt x="5601280" y="1288064"/>
                  </a:cubicBezTo>
                  <a:close/>
                </a:path>
              </a:pathLst>
            </a:custGeom>
            <a:solidFill>
              <a:srgbClr val="364C86"/>
            </a:solidFill>
          </p:spPr>
        </p:sp>
      </p:grpSp>
      <p:grpSp>
        <p:nvGrpSpPr>
          <p:cNvPr id="4" name="Group 4"/>
          <p:cNvGrpSpPr/>
          <p:nvPr/>
        </p:nvGrpSpPr>
        <p:grpSpPr>
          <a:xfrm>
            <a:off x="8500977" y="3809134"/>
            <a:ext cx="11577826" cy="2604551"/>
            <a:chOff x="0" y="0"/>
            <a:chExt cx="5725740" cy="1288064"/>
          </a:xfrm>
        </p:grpSpPr>
        <p:sp>
          <p:nvSpPr>
            <p:cNvPr id="5" name="Freeform 5"/>
            <p:cNvSpPr/>
            <p:nvPr/>
          </p:nvSpPr>
          <p:spPr>
            <a:xfrm>
              <a:off x="0" y="0"/>
              <a:ext cx="5725740" cy="1288064"/>
            </a:xfrm>
            <a:custGeom>
              <a:avLst/>
              <a:gdLst/>
              <a:ahLst/>
              <a:cxnLst/>
              <a:rect l="l" t="t" r="r" b="b"/>
              <a:pathLst>
                <a:path w="5725740" h="1288064">
                  <a:moveTo>
                    <a:pt x="5601280" y="1288064"/>
                  </a:moveTo>
                  <a:lnTo>
                    <a:pt x="124460" y="1288064"/>
                  </a:lnTo>
                  <a:cubicBezTo>
                    <a:pt x="55880" y="1288064"/>
                    <a:pt x="0" y="1232184"/>
                    <a:pt x="0" y="1163604"/>
                  </a:cubicBezTo>
                  <a:lnTo>
                    <a:pt x="0" y="124460"/>
                  </a:lnTo>
                  <a:cubicBezTo>
                    <a:pt x="0" y="55880"/>
                    <a:pt x="55880" y="0"/>
                    <a:pt x="124460" y="0"/>
                  </a:cubicBezTo>
                  <a:lnTo>
                    <a:pt x="5601280" y="0"/>
                  </a:lnTo>
                  <a:cubicBezTo>
                    <a:pt x="5669860" y="0"/>
                    <a:pt x="5725740" y="55880"/>
                    <a:pt x="5725740" y="124460"/>
                  </a:cubicBezTo>
                  <a:lnTo>
                    <a:pt x="5725740" y="1163604"/>
                  </a:lnTo>
                  <a:cubicBezTo>
                    <a:pt x="5725740" y="1232184"/>
                    <a:pt x="5669860" y="1288064"/>
                    <a:pt x="5601280" y="1288064"/>
                  </a:cubicBezTo>
                  <a:close/>
                </a:path>
              </a:pathLst>
            </a:custGeom>
            <a:solidFill>
              <a:srgbClr val="F8CD5A"/>
            </a:solidFill>
          </p:spPr>
        </p:sp>
      </p:grpSp>
      <p:grpSp>
        <p:nvGrpSpPr>
          <p:cNvPr id="6" name="Group 6"/>
          <p:cNvGrpSpPr/>
          <p:nvPr/>
        </p:nvGrpSpPr>
        <p:grpSpPr>
          <a:xfrm>
            <a:off x="8500977" y="6949831"/>
            <a:ext cx="11577826" cy="2604551"/>
            <a:chOff x="0" y="0"/>
            <a:chExt cx="5725740" cy="1288064"/>
          </a:xfrm>
        </p:grpSpPr>
        <p:sp>
          <p:nvSpPr>
            <p:cNvPr id="7" name="Freeform 7"/>
            <p:cNvSpPr/>
            <p:nvPr/>
          </p:nvSpPr>
          <p:spPr>
            <a:xfrm>
              <a:off x="0" y="0"/>
              <a:ext cx="5725740" cy="1288064"/>
            </a:xfrm>
            <a:custGeom>
              <a:avLst/>
              <a:gdLst/>
              <a:ahLst/>
              <a:cxnLst/>
              <a:rect l="l" t="t" r="r" b="b"/>
              <a:pathLst>
                <a:path w="5725740" h="1288064">
                  <a:moveTo>
                    <a:pt x="5601280" y="1288064"/>
                  </a:moveTo>
                  <a:lnTo>
                    <a:pt x="124460" y="1288064"/>
                  </a:lnTo>
                  <a:cubicBezTo>
                    <a:pt x="55880" y="1288064"/>
                    <a:pt x="0" y="1232184"/>
                    <a:pt x="0" y="1163604"/>
                  </a:cubicBezTo>
                  <a:lnTo>
                    <a:pt x="0" y="124460"/>
                  </a:lnTo>
                  <a:cubicBezTo>
                    <a:pt x="0" y="55880"/>
                    <a:pt x="55880" y="0"/>
                    <a:pt x="124460" y="0"/>
                  </a:cubicBezTo>
                  <a:lnTo>
                    <a:pt x="5601280" y="0"/>
                  </a:lnTo>
                  <a:cubicBezTo>
                    <a:pt x="5669860" y="0"/>
                    <a:pt x="5725740" y="55880"/>
                    <a:pt x="5725740" y="124460"/>
                  </a:cubicBezTo>
                  <a:lnTo>
                    <a:pt x="5725740" y="1163604"/>
                  </a:lnTo>
                  <a:cubicBezTo>
                    <a:pt x="5725740" y="1232184"/>
                    <a:pt x="5669860" y="1288064"/>
                    <a:pt x="5601280" y="1288064"/>
                  </a:cubicBezTo>
                  <a:close/>
                </a:path>
              </a:pathLst>
            </a:custGeom>
            <a:solidFill>
              <a:srgbClr val="61A363"/>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8053" y="4522540"/>
            <a:ext cx="4347592" cy="456331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10465" y="895664"/>
            <a:ext cx="1901992" cy="650135"/>
          </a:xfrm>
          <a:prstGeom prst="rect">
            <a:avLst/>
          </a:prstGeom>
        </p:spPr>
      </p:pic>
      <p:pic>
        <p:nvPicPr>
          <p:cNvPr id="10" name="Picture 10"/>
          <p:cNvPicPr>
            <a:picLocks noChangeAspect="1"/>
          </p:cNvPicPr>
          <p:nvPr/>
        </p:nvPicPr>
        <p:blipFill>
          <a:blip r:embed="rId6"/>
          <a:srcRect t="2632" b="2632"/>
          <a:stretch>
            <a:fillRect/>
          </a:stretch>
        </p:blipFill>
        <p:spPr>
          <a:xfrm>
            <a:off x="-1711642" y="3420898"/>
            <a:ext cx="8926982" cy="5285583"/>
          </a:xfrm>
          <a:prstGeom prst="rect">
            <a:avLst/>
          </a:prstGeom>
        </p:spPr>
      </p:pic>
      <p:grpSp>
        <p:nvGrpSpPr>
          <p:cNvPr id="11" name="Group 11"/>
          <p:cNvGrpSpPr/>
          <p:nvPr/>
        </p:nvGrpSpPr>
        <p:grpSpPr>
          <a:xfrm>
            <a:off x="659175" y="8306218"/>
            <a:ext cx="2167636" cy="1538354"/>
            <a:chOff x="0" y="0"/>
            <a:chExt cx="2890181" cy="2051138"/>
          </a:xfrm>
        </p:grpSpPr>
        <p:pic>
          <p:nvPicPr>
            <p:cNvPr id="12" name="Picture 12"/>
            <p:cNvPicPr>
              <a:picLocks noChangeAspect="1"/>
            </p:cNvPicPr>
            <p:nvPr/>
          </p:nvPicPr>
          <p:blipFill>
            <a:blip r:embed="rId7"/>
            <a:srcRect/>
            <a:stretch>
              <a:fillRect/>
            </a:stretch>
          </p:blipFill>
          <p:spPr>
            <a:xfrm>
              <a:off x="0" y="0"/>
              <a:ext cx="1716119" cy="205113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2122630" y="1283588"/>
              <a:ext cx="767550" cy="767550"/>
            </a:xfrm>
            <a:prstGeom prst="rect">
              <a:avLst/>
            </a:prstGeom>
          </p:spPr>
        </p:pic>
      </p:grpSp>
      <p:sp>
        <p:nvSpPr>
          <p:cNvPr id="14" name="TextBox 14"/>
          <p:cNvSpPr txBox="1"/>
          <p:nvPr/>
        </p:nvSpPr>
        <p:spPr>
          <a:xfrm>
            <a:off x="9372599" y="580461"/>
            <a:ext cx="7886701" cy="3530600"/>
          </a:xfrm>
          <a:prstGeom prst="rect">
            <a:avLst/>
          </a:prstGeom>
        </p:spPr>
        <p:txBody>
          <a:bodyPr lIns="0" tIns="0" rIns="0" bIns="0" rtlCol="0" anchor="t">
            <a:spAutoFit/>
          </a:bodyPr>
          <a:lstStyle/>
          <a:p>
            <a:pPr algn="ctr">
              <a:lnSpc>
                <a:spcPts val="7000"/>
              </a:lnSpc>
            </a:pPr>
            <a:r>
              <a:rPr lang="en-US" sz="5000">
                <a:solidFill>
                  <a:srgbClr val="FFFFFF"/>
                </a:solidFill>
                <a:latin typeface="Lilita One"/>
              </a:rPr>
              <a:t>•About EduBuzz</a:t>
            </a:r>
          </a:p>
          <a:p>
            <a:pPr algn="ctr">
              <a:lnSpc>
                <a:spcPts val="7000"/>
              </a:lnSpc>
            </a:pPr>
            <a:r>
              <a:rPr lang="en-US" sz="5000">
                <a:solidFill>
                  <a:srgbClr val="FFFFFF"/>
                </a:solidFill>
                <a:latin typeface="Lilita One"/>
              </a:rPr>
              <a:t>•SDGs Considered/Involved</a:t>
            </a:r>
          </a:p>
          <a:p>
            <a:pPr algn="ctr">
              <a:lnSpc>
                <a:spcPts val="7000"/>
              </a:lnSpc>
            </a:pPr>
            <a:r>
              <a:rPr lang="en-US" sz="5000">
                <a:solidFill>
                  <a:srgbClr val="FFFFFF"/>
                </a:solidFill>
                <a:latin typeface="Lilita One"/>
              </a:rPr>
              <a:t>•Problem</a:t>
            </a:r>
          </a:p>
          <a:p>
            <a:pPr algn="ctr">
              <a:lnSpc>
                <a:spcPts val="7000"/>
              </a:lnSpc>
            </a:pPr>
            <a:endParaRPr lang="en-US" sz="5000">
              <a:solidFill>
                <a:srgbClr val="FFFFFF"/>
              </a:solidFill>
              <a:latin typeface="Lilita One"/>
            </a:endParaRPr>
          </a:p>
        </p:txBody>
      </p:sp>
      <p:sp>
        <p:nvSpPr>
          <p:cNvPr id="15" name="TextBox 15"/>
          <p:cNvSpPr txBox="1"/>
          <p:nvPr/>
        </p:nvSpPr>
        <p:spPr>
          <a:xfrm>
            <a:off x="1125355" y="1325384"/>
            <a:ext cx="6563514" cy="5771619"/>
          </a:xfrm>
          <a:prstGeom prst="rect">
            <a:avLst/>
          </a:prstGeom>
        </p:spPr>
        <p:txBody>
          <a:bodyPr lIns="0" tIns="0" rIns="0" bIns="0" rtlCol="0" anchor="t">
            <a:spAutoFit/>
          </a:bodyPr>
          <a:lstStyle/>
          <a:p>
            <a:pPr algn="ctr">
              <a:lnSpc>
                <a:spcPts val="8451"/>
              </a:lnSpc>
            </a:pPr>
            <a:r>
              <a:rPr lang="en-US" sz="7043" spc="352">
                <a:solidFill>
                  <a:srgbClr val="FFFFFF"/>
                </a:solidFill>
                <a:latin typeface="TAN Ashford"/>
              </a:rPr>
              <a:t>PROJECT'S OUTLINE</a:t>
            </a:r>
          </a:p>
          <a:p>
            <a:pPr algn="ctr">
              <a:lnSpc>
                <a:spcPts val="8451"/>
              </a:lnSpc>
            </a:pPr>
            <a:endParaRPr lang="en-US" sz="7043" spc="352">
              <a:solidFill>
                <a:srgbClr val="FFFFFF"/>
              </a:solidFill>
              <a:latin typeface="TAN Ashford"/>
            </a:endParaRPr>
          </a:p>
        </p:txBody>
      </p:sp>
      <p:pic>
        <p:nvPicPr>
          <p:cNvPr id="16" name="Picture 1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784219" y="6288738"/>
            <a:ext cx="723340" cy="723340"/>
          </a:xfrm>
          <a:prstGeom prst="rect">
            <a:avLst/>
          </a:prstGeom>
        </p:spPr>
      </p:pic>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507559" y="6874669"/>
            <a:ext cx="502905" cy="502905"/>
          </a:xfrm>
          <a:prstGeom prst="rect">
            <a:avLst/>
          </a:prstGeom>
        </p:spPr>
      </p:pic>
      <p:sp>
        <p:nvSpPr>
          <p:cNvPr id="18" name="TextBox 18"/>
          <p:cNvSpPr txBox="1"/>
          <p:nvPr/>
        </p:nvSpPr>
        <p:spPr>
          <a:xfrm>
            <a:off x="9594849" y="3763255"/>
            <a:ext cx="7862889" cy="2644775"/>
          </a:xfrm>
          <a:prstGeom prst="rect">
            <a:avLst/>
          </a:prstGeom>
        </p:spPr>
        <p:txBody>
          <a:bodyPr lIns="0" tIns="0" rIns="0" bIns="0" rtlCol="0" anchor="t">
            <a:spAutoFit/>
          </a:bodyPr>
          <a:lstStyle/>
          <a:p>
            <a:pPr algn="ctr">
              <a:lnSpc>
                <a:spcPts val="7000"/>
              </a:lnSpc>
            </a:pPr>
            <a:r>
              <a:rPr lang="en-US" sz="5000">
                <a:solidFill>
                  <a:srgbClr val="1565B0"/>
                </a:solidFill>
                <a:latin typeface="Lilita One"/>
              </a:rPr>
              <a:t>•Vision</a:t>
            </a:r>
          </a:p>
          <a:p>
            <a:pPr algn="ctr">
              <a:lnSpc>
                <a:spcPts val="7000"/>
              </a:lnSpc>
            </a:pPr>
            <a:r>
              <a:rPr lang="en-US" sz="5000">
                <a:solidFill>
                  <a:srgbClr val="1565B0"/>
                </a:solidFill>
                <a:latin typeface="Lilita One"/>
              </a:rPr>
              <a:t>•Mission</a:t>
            </a:r>
          </a:p>
          <a:p>
            <a:pPr algn="ctr">
              <a:lnSpc>
                <a:spcPts val="7000"/>
              </a:lnSpc>
            </a:pPr>
            <a:r>
              <a:rPr lang="en-US" sz="5000">
                <a:solidFill>
                  <a:srgbClr val="1565B0"/>
                </a:solidFill>
                <a:latin typeface="Lilita One"/>
              </a:rPr>
              <a:t>•The Mandate</a:t>
            </a:r>
          </a:p>
        </p:txBody>
      </p:sp>
      <p:sp>
        <p:nvSpPr>
          <p:cNvPr id="19" name="TextBox 19"/>
          <p:cNvSpPr txBox="1"/>
          <p:nvPr/>
        </p:nvSpPr>
        <p:spPr>
          <a:xfrm>
            <a:off x="9253536" y="6903660"/>
            <a:ext cx="8005764" cy="3530600"/>
          </a:xfrm>
          <a:prstGeom prst="rect">
            <a:avLst/>
          </a:prstGeom>
        </p:spPr>
        <p:txBody>
          <a:bodyPr lIns="0" tIns="0" rIns="0" bIns="0" rtlCol="0" anchor="t">
            <a:spAutoFit/>
          </a:bodyPr>
          <a:lstStyle/>
          <a:p>
            <a:pPr algn="ctr">
              <a:lnSpc>
                <a:spcPts val="7000"/>
              </a:lnSpc>
            </a:pPr>
            <a:r>
              <a:rPr lang="en-US" sz="5000">
                <a:solidFill>
                  <a:srgbClr val="FFFFFF"/>
                </a:solidFill>
                <a:latin typeface="Lilita One"/>
              </a:rPr>
              <a:t>•Our Solution Model</a:t>
            </a:r>
          </a:p>
          <a:p>
            <a:pPr algn="ctr">
              <a:lnSpc>
                <a:spcPts val="7000"/>
              </a:lnSpc>
            </a:pPr>
            <a:r>
              <a:rPr lang="en-US" sz="5000">
                <a:solidFill>
                  <a:srgbClr val="FFFFFF"/>
                </a:solidFill>
                <a:latin typeface="Lilita One"/>
              </a:rPr>
              <a:t>•A Snippet</a:t>
            </a:r>
          </a:p>
          <a:p>
            <a:pPr algn="ctr">
              <a:lnSpc>
                <a:spcPts val="7000"/>
              </a:lnSpc>
            </a:pPr>
            <a:r>
              <a:rPr lang="en-US" sz="5000">
                <a:solidFill>
                  <a:srgbClr val="FFFFFF"/>
                </a:solidFill>
                <a:latin typeface="Lilita One"/>
              </a:rPr>
              <a:t>•References</a:t>
            </a:r>
          </a:p>
          <a:p>
            <a:pPr algn="ctr">
              <a:lnSpc>
                <a:spcPts val="7000"/>
              </a:lnSpc>
            </a:pPr>
            <a:endParaRPr lang="en-US" sz="5000">
              <a:solidFill>
                <a:srgbClr val="FFFFFF"/>
              </a:solidFill>
              <a:latin typeface="Lilita One"/>
            </a:endParaRPr>
          </a:p>
        </p:txBody>
      </p:sp>
      <p:grpSp>
        <p:nvGrpSpPr>
          <p:cNvPr id="20" name="Group 20"/>
          <p:cNvGrpSpPr/>
          <p:nvPr/>
        </p:nvGrpSpPr>
        <p:grpSpPr>
          <a:xfrm>
            <a:off x="17722377" y="7934516"/>
            <a:ext cx="282306" cy="28230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22" name="Group 22"/>
          <p:cNvGrpSpPr/>
          <p:nvPr/>
        </p:nvGrpSpPr>
        <p:grpSpPr>
          <a:xfrm>
            <a:off x="17722377" y="8395615"/>
            <a:ext cx="282306" cy="28230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24" name="Group 24"/>
          <p:cNvGrpSpPr/>
          <p:nvPr/>
        </p:nvGrpSpPr>
        <p:grpSpPr>
          <a:xfrm>
            <a:off x="17722377" y="8856714"/>
            <a:ext cx="282306" cy="28230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26" name="Group 26"/>
          <p:cNvGrpSpPr/>
          <p:nvPr/>
        </p:nvGrpSpPr>
        <p:grpSpPr>
          <a:xfrm>
            <a:off x="17722377" y="7473416"/>
            <a:ext cx="282306" cy="28230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28" name="Group 28"/>
          <p:cNvGrpSpPr/>
          <p:nvPr/>
        </p:nvGrpSpPr>
        <p:grpSpPr>
          <a:xfrm>
            <a:off x="17722377" y="4739706"/>
            <a:ext cx="282306" cy="28230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30" name="Group 30"/>
          <p:cNvGrpSpPr/>
          <p:nvPr/>
        </p:nvGrpSpPr>
        <p:grpSpPr>
          <a:xfrm>
            <a:off x="17722377" y="5200806"/>
            <a:ext cx="282306" cy="282306"/>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32" name="Group 32"/>
          <p:cNvGrpSpPr/>
          <p:nvPr/>
        </p:nvGrpSpPr>
        <p:grpSpPr>
          <a:xfrm>
            <a:off x="17722377" y="5661905"/>
            <a:ext cx="282306" cy="282306"/>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34" name="Group 34"/>
          <p:cNvGrpSpPr/>
          <p:nvPr/>
        </p:nvGrpSpPr>
        <p:grpSpPr>
          <a:xfrm>
            <a:off x="17722377" y="4278607"/>
            <a:ext cx="282306" cy="282306"/>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36" name="Group 36"/>
          <p:cNvGrpSpPr/>
          <p:nvPr/>
        </p:nvGrpSpPr>
        <p:grpSpPr>
          <a:xfrm>
            <a:off x="17722377" y="1489799"/>
            <a:ext cx="282306" cy="282306"/>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38" name="Group 38"/>
          <p:cNvGrpSpPr/>
          <p:nvPr/>
        </p:nvGrpSpPr>
        <p:grpSpPr>
          <a:xfrm>
            <a:off x="17722377" y="1950899"/>
            <a:ext cx="282306" cy="282306"/>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40" name="Group 40"/>
          <p:cNvGrpSpPr/>
          <p:nvPr/>
        </p:nvGrpSpPr>
        <p:grpSpPr>
          <a:xfrm>
            <a:off x="17722377" y="2411998"/>
            <a:ext cx="282306" cy="282306"/>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42" name="Group 42"/>
          <p:cNvGrpSpPr/>
          <p:nvPr/>
        </p:nvGrpSpPr>
        <p:grpSpPr>
          <a:xfrm>
            <a:off x="17722377" y="1028700"/>
            <a:ext cx="282306" cy="282306"/>
            <a:chOff x="0" y="0"/>
            <a:chExt cx="6350000"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44" name="Group 44"/>
          <p:cNvGrpSpPr/>
          <p:nvPr/>
        </p:nvGrpSpPr>
        <p:grpSpPr>
          <a:xfrm>
            <a:off x="-158877" y="256018"/>
            <a:ext cx="2568465" cy="1069367"/>
            <a:chOff x="0" y="0"/>
            <a:chExt cx="3424620" cy="1425822"/>
          </a:xfrm>
        </p:grpSpPr>
        <p:sp>
          <p:nvSpPr>
            <p:cNvPr id="45" name="TextBox 45"/>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46" name="Picture 4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51903" y="0"/>
              <a:ext cx="920814" cy="914117"/>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702803" y="636448"/>
            <a:ext cx="6960380" cy="7545946"/>
            <a:chOff x="0" y="0"/>
            <a:chExt cx="5857240" cy="6350000"/>
          </a:xfrm>
        </p:grpSpPr>
        <p:sp>
          <p:nvSpPr>
            <p:cNvPr id="3" name="Freeform 3"/>
            <p:cNvSpPr/>
            <p:nvPr/>
          </p:nvSpPr>
          <p:spPr>
            <a:xfrm>
              <a:off x="0" y="0"/>
              <a:ext cx="5857240" cy="6350000"/>
            </a:xfrm>
            <a:custGeom>
              <a:avLst/>
              <a:gdLst/>
              <a:ahLst/>
              <a:cxnLst/>
              <a:rect l="l" t="t" r="r" b="b"/>
              <a:pathLst>
                <a:path w="5857240" h="635000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solidFill>
              <a:srgbClr val="FFC600"/>
            </a:solidFill>
          </p:spPr>
        </p:sp>
      </p:grpSp>
      <p:sp>
        <p:nvSpPr>
          <p:cNvPr id="4" name="TextBox 4"/>
          <p:cNvSpPr txBox="1"/>
          <p:nvPr/>
        </p:nvSpPr>
        <p:spPr>
          <a:xfrm>
            <a:off x="241248" y="748928"/>
            <a:ext cx="7503080" cy="863600"/>
          </a:xfrm>
          <a:prstGeom prst="rect">
            <a:avLst/>
          </a:prstGeom>
        </p:spPr>
        <p:txBody>
          <a:bodyPr lIns="0" tIns="0" rIns="0" bIns="0" rtlCol="0" anchor="t">
            <a:spAutoFit/>
          </a:bodyPr>
          <a:lstStyle/>
          <a:p>
            <a:pPr algn="ctr">
              <a:lnSpc>
                <a:spcPts val="7000"/>
              </a:lnSpc>
            </a:pPr>
            <a:r>
              <a:rPr lang="en-US" sz="5000">
                <a:solidFill>
                  <a:srgbClr val="FFC600"/>
                </a:solidFill>
                <a:latin typeface="TAN Ashford"/>
              </a:rPr>
              <a:t>About EduBuzz</a:t>
            </a:r>
          </a:p>
        </p:txBody>
      </p:sp>
      <p:sp>
        <p:nvSpPr>
          <p:cNvPr id="5" name="TextBox 5"/>
          <p:cNvSpPr txBox="1"/>
          <p:nvPr/>
        </p:nvSpPr>
        <p:spPr>
          <a:xfrm>
            <a:off x="636042" y="2054860"/>
            <a:ext cx="9443830" cy="8232140"/>
          </a:xfrm>
          <a:prstGeom prst="rect">
            <a:avLst/>
          </a:prstGeom>
        </p:spPr>
        <p:txBody>
          <a:bodyPr lIns="0" tIns="0" rIns="0" bIns="0" rtlCol="0" anchor="t">
            <a:spAutoFit/>
          </a:bodyPr>
          <a:lstStyle/>
          <a:p>
            <a:pPr>
              <a:lnSpc>
                <a:spcPts val="4060"/>
              </a:lnSpc>
            </a:pPr>
            <a:r>
              <a:rPr lang="en-US" sz="2900">
                <a:solidFill>
                  <a:srgbClr val="FFFFFF"/>
                </a:solidFill>
                <a:latin typeface="Poppins Medium"/>
              </a:rPr>
              <a:t>EduBuzz is a non-governmental female organisation that strives to create lasting solutions to improve education by bridging the educational gap in Africa through the provision of funds by donors and other organizations. </a:t>
            </a:r>
          </a:p>
          <a:p>
            <a:pPr>
              <a:lnSpc>
                <a:spcPts val="4060"/>
              </a:lnSpc>
            </a:pPr>
            <a:endParaRPr lang="en-US" sz="2900">
              <a:solidFill>
                <a:srgbClr val="FFFFFF"/>
              </a:solidFill>
              <a:latin typeface="Poppins Medium"/>
            </a:endParaRPr>
          </a:p>
          <a:p>
            <a:pPr>
              <a:lnSpc>
                <a:spcPts val="4060"/>
              </a:lnSpc>
            </a:pPr>
            <a:r>
              <a:rPr lang="en-US" sz="2900">
                <a:solidFill>
                  <a:srgbClr val="FFFFFF"/>
                </a:solidFill>
                <a:latin typeface="Poppins Medium"/>
              </a:rPr>
              <a:t>Our goal is to ensure that all girls and boys complete free primary and secondary schooling by 2030. We are also serving teachers in our funding plan. In line with SDG4, we provide donations of school materials and scholarships for children and welfare packages to teachers to improve education quality and help students access services and interventions to lower barriers to school attendance. </a:t>
            </a:r>
          </a:p>
          <a:p>
            <a:pPr>
              <a:lnSpc>
                <a:spcPts val="4060"/>
              </a:lnSpc>
            </a:pPr>
            <a:endParaRPr lang="en-US" sz="2900">
              <a:solidFill>
                <a:srgbClr val="FFFFFF"/>
              </a:solidFill>
              <a:latin typeface="Poppins Medium"/>
            </a:endParaRPr>
          </a:p>
        </p:txBody>
      </p:sp>
      <p:grpSp>
        <p:nvGrpSpPr>
          <p:cNvPr id="6" name="Group 6"/>
          <p:cNvGrpSpPr/>
          <p:nvPr/>
        </p:nvGrpSpPr>
        <p:grpSpPr>
          <a:xfrm>
            <a:off x="16479260" y="561272"/>
            <a:ext cx="1183924" cy="1051256"/>
            <a:chOff x="0" y="0"/>
            <a:chExt cx="1578565" cy="1401675"/>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931167" cy="93116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1167" y="754277"/>
              <a:ext cx="647398" cy="647398"/>
            </a:xfrm>
            <a:prstGeom prst="rect">
              <a:avLst/>
            </a:prstGeom>
          </p:spPr>
        </p:pic>
      </p:grpSp>
      <p:grpSp>
        <p:nvGrpSpPr>
          <p:cNvPr id="9" name="Group 9"/>
          <p:cNvGrpSpPr/>
          <p:nvPr/>
        </p:nvGrpSpPr>
        <p:grpSpPr>
          <a:xfrm>
            <a:off x="13256466" y="8306218"/>
            <a:ext cx="2167636" cy="1538354"/>
            <a:chOff x="0" y="0"/>
            <a:chExt cx="2890181" cy="2051138"/>
          </a:xfrm>
        </p:grpSpPr>
        <p:pic>
          <p:nvPicPr>
            <p:cNvPr id="10" name="Picture 10"/>
            <p:cNvPicPr>
              <a:picLocks noChangeAspect="1"/>
            </p:cNvPicPr>
            <p:nvPr/>
          </p:nvPicPr>
          <p:blipFill>
            <a:blip r:embed="rId4"/>
            <a:srcRect/>
            <a:stretch>
              <a:fillRect/>
            </a:stretch>
          </p:blipFill>
          <p:spPr>
            <a:xfrm>
              <a:off x="0" y="0"/>
              <a:ext cx="1716119" cy="2051138"/>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2122630" y="1283588"/>
              <a:ext cx="767550" cy="767550"/>
            </a:xfrm>
            <a:prstGeom prst="rect">
              <a:avLst/>
            </a:prstGeom>
          </p:spPr>
        </p:pic>
      </p:grpSp>
      <p:grpSp>
        <p:nvGrpSpPr>
          <p:cNvPr id="12" name="Group 12"/>
          <p:cNvGrpSpPr>
            <a:grpSpLocks noChangeAspect="1"/>
          </p:cNvGrpSpPr>
          <p:nvPr/>
        </p:nvGrpSpPr>
        <p:grpSpPr>
          <a:xfrm>
            <a:off x="10306340" y="365677"/>
            <a:ext cx="6960380" cy="7545946"/>
            <a:chOff x="0" y="0"/>
            <a:chExt cx="5857240" cy="6350000"/>
          </a:xfrm>
        </p:grpSpPr>
        <p:sp>
          <p:nvSpPr>
            <p:cNvPr id="13" name="Freeform 13"/>
            <p:cNvSpPr/>
            <p:nvPr/>
          </p:nvSpPr>
          <p:spPr>
            <a:xfrm>
              <a:off x="0" y="0"/>
              <a:ext cx="5857240" cy="6350000"/>
            </a:xfrm>
            <a:custGeom>
              <a:avLst/>
              <a:gdLst/>
              <a:ahLst/>
              <a:cxnLst/>
              <a:rect l="l" t="t" r="r" b="b"/>
              <a:pathLst>
                <a:path w="5857240" h="635000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7"/>
              <a:stretch>
                <a:fillRect l="-4206" r="-4206"/>
              </a:stretch>
            </a:blipFill>
          </p:spPr>
        </p:sp>
      </p:grpSp>
      <p:grpSp>
        <p:nvGrpSpPr>
          <p:cNvPr id="14" name="Group 14"/>
          <p:cNvGrpSpPr/>
          <p:nvPr/>
        </p:nvGrpSpPr>
        <p:grpSpPr>
          <a:xfrm>
            <a:off x="15094718" y="8775205"/>
            <a:ext cx="2568465" cy="1069367"/>
            <a:chOff x="0" y="0"/>
            <a:chExt cx="3424620" cy="1425822"/>
          </a:xfrm>
        </p:grpSpPr>
        <p:sp>
          <p:nvSpPr>
            <p:cNvPr id="15" name="TextBox 15"/>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51903" y="0"/>
              <a:ext cx="920814" cy="91411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p:nvPr/>
        </p:nvGrpSpPr>
        <p:grpSpPr>
          <a:xfrm>
            <a:off x="-70783" y="-70783"/>
            <a:ext cx="20825773" cy="10428565"/>
            <a:chOff x="0" y="0"/>
            <a:chExt cx="27767697" cy="13904754"/>
          </a:xfrm>
        </p:grpSpPr>
        <p:pic>
          <p:nvPicPr>
            <p:cNvPr id="3" name="Picture 3"/>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3904754" cy="13904754"/>
            </a:xfrm>
            <a:prstGeom prst="rect">
              <a:avLst/>
            </a:prstGeom>
          </p:spPr>
        </p:pic>
        <p:pic>
          <p:nvPicPr>
            <p:cNvPr id="4" name="Picture 4"/>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2943" y="0"/>
              <a:ext cx="13904754" cy="13904754"/>
            </a:xfrm>
            <a:prstGeom prst="rect">
              <a:avLst/>
            </a:prstGeom>
          </p:spPr>
        </p:pic>
      </p:grpSp>
      <p:grpSp>
        <p:nvGrpSpPr>
          <p:cNvPr id="5" name="Group 5"/>
          <p:cNvGrpSpPr/>
          <p:nvPr/>
        </p:nvGrpSpPr>
        <p:grpSpPr>
          <a:xfrm>
            <a:off x="15560325" y="8306218"/>
            <a:ext cx="2167636" cy="1538354"/>
            <a:chOff x="0" y="0"/>
            <a:chExt cx="2890181" cy="2051138"/>
          </a:xfrm>
        </p:grpSpPr>
        <p:pic>
          <p:nvPicPr>
            <p:cNvPr id="6" name="Picture 6"/>
            <p:cNvPicPr>
              <a:picLocks noChangeAspect="1"/>
            </p:cNvPicPr>
            <p:nvPr/>
          </p:nvPicPr>
          <p:blipFill>
            <a:blip r:embed="rId4"/>
            <a:srcRect/>
            <a:stretch>
              <a:fillRect/>
            </a:stretch>
          </p:blipFill>
          <p:spPr>
            <a:xfrm>
              <a:off x="0" y="0"/>
              <a:ext cx="1716119" cy="2051138"/>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2122630" y="1283588"/>
              <a:ext cx="767550" cy="767550"/>
            </a:xfrm>
            <a:prstGeom prst="rect">
              <a:avLst/>
            </a:prstGeom>
          </p:spPr>
        </p:pic>
      </p:grpSp>
      <p:grpSp>
        <p:nvGrpSpPr>
          <p:cNvPr id="8" name="Group 8"/>
          <p:cNvGrpSpPr/>
          <p:nvPr/>
        </p:nvGrpSpPr>
        <p:grpSpPr>
          <a:xfrm>
            <a:off x="4476446" y="5728161"/>
            <a:ext cx="9885579" cy="988557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3634"/>
            </a:solidFill>
          </p:spPr>
        </p:sp>
      </p:grpSp>
      <p:grpSp>
        <p:nvGrpSpPr>
          <p:cNvPr id="10" name="Group 10"/>
          <p:cNvGrpSpPr/>
          <p:nvPr/>
        </p:nvGrpSpPr>
        <p:grpSpPr>
          <a:xfrm>
            <a:off x="12140293" y="1304925"/>
            <a:ext cx="5290457" cy="529045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3634"/>
            </a:solidFill>
          </p:spPr>
        </p:sp>
      </p:grpSp>
      <p:grpSp>
        <p:nvGrpSpPr>
          <p:cNvPr id="12" name="Group 12"/>
          <p:cNvGrpSpPr/>
          <p:nvPr/>
        </p:nvGrpSpPr>
        <p:grpSpPr>
          <a:xfrm>
            <a:off x="11968843" y="1133475"/>
            <a:ext cx="5290457" cy="529045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14" name="Group 14"/>
          <p:cNvGrpSpPr/>
          <p:nvPr/>
        </p:nvGrpSpPr>
        <p:grpSpPr>
          <a:xfrm>
            <a:off x="1200150" y="1304925"/>
            <a:ext cx="5290457" cy="5290457"/>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3634"/>
            </a:solidFill>
          </p:spPr>
        </p:sp>
      </p:grpSp>
      <p:grpSp>
        <p:nvGrpSpPr>
          <p:cNvPr id="16" name="Group 16"/>
          <p:cNvGrpSpPr/>
          <p:nvPr/>
        </p:nvGrpSpPr>
        <p:grpSpPr>
          <a:xfrm>
            <a:off x="4190696" y="5537661"/>
            <a:ext cx="9885579" cy="9885579"/>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ECDD"/>
            </a:solidFill>
          </p:spPr>
        </p:sp>
      </p:grpSp>
      <p:grpSp>
        <p:nvGrpSpPr>
          <p:cNvPr id="18" name="Group 18"/>
          <p:cNvGrpSpPr/>
          <p:nvPr/>
        </p:nvGrpSpPr>
        <p:grpSpPr>
          <a:xfrm>
            <a:off x="1028700" y="1133475"/>
            <a:ext cx="5290457" cy="5290457"/>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A363"/>
            </a:solidFill>
          </p:spPr>
        </p:sp>
      </p:grpSp>
      <p:sp>
        <p:nvSpPr>
          <p:cNvPr id="20" name="TextBox 20"/>
          <p:cNvSpPr txBox="1"/>
          <p:nvPr/>
        </p:nvSpPr>
        <p:spPr>
          <a:xfrm>
            <a:off x="1496675" y="3977146"/>
            <a:ext cx="4354506" cy="1137920"/>
          </a:xfrm>
          <a:prstGeom prst="rect">
            <a:avLst/>
          </a:prstGeom>
        </p:spPr>
        <p:txBody>
          <a:bodyPr lIns="0" tIns="0" rIns="0" bIns="0" rtlCol="0" anchor="t">
            <a:spAutoFit/>
          </a:bodyPr>
          <a:lstStyle/>
          <a:p>
            <a:pPr algn="ctr">
              <a:lnSpc>
                <a:spcPts val="4419"/>
              </a:lnSpc>
            </a:pPr>
            <a:r>
              <a:rPr lang="en-US" sz="3399">
                <a:solidFill>
                  <a:srgbClr val="FFFFFF"/>
                </a:solidFill>
                <a:latin typeface="Poppins ExtraBold"/>
              </a:rPr>
              <a:t> high-quality education</a:t>
            </a:r>
          </a:p>
        </p:txBody>
      </p:sp>
      <p:sp>
        <p:nvSpPr>
          <p:cNvPr id="21" name="TextBox 21"/>
          <p:cNvSpPr txBox="1"/>
          <p:nvPr/>
        </p:nvSpPr>
        <p:spPr>
          <a:xfrm>
            <a:off x="2474913" y="2630941"/>
            <a:ext cx="1997643" cy="1421770"/>
          </a:xfrm>
          <a:prstGeom prst="rect">
            <a:avLst/>
          </a:prstGeom>
        </p:spPr>
        <p:txBody>
          <a:bodyPr lIns="0" tIns="0" rIns="0" bIns="0" rtlCol="0" anchor="t">
            <a:spAutoFit/>
          </a:bodyPr>
          <a:lstStyle/>
          <a:p>
            <a:pPr algn="ctr">
              <a:lnSpc>
                <a:spcPts val="11439"/>
              </a:lnSpc>
            </a:pPr>
            <a:r>
              <a:rPr lang="en-US" sz="8799">
                <a:solidFill>
                  <a:srgbClr val="FFFFFF"/>
                </a:solidFill>
                <a:latin typeface="TAN Ashford"/>
              </a:rPr>
              <a:t>4</a:t>
            </a:r>
          </a:p>
        </p:txBody>
      </p:sp>
      <p:sp>
        <p:nvSpPr>
          <p:cNvPr id="22" name="TextBox 22"/>
          <p:cNvSpPr txBox="1"/>
          <p:nvPr/>
        </p:nvSpPr>
        <p:spPr>
          <a:xfrm>
            <a:off x="6674222" y="1994278"/>
            <a:ext cx="4939557" cy="3721250"/>
          </a:xfrm>
          <a:prstGeom prst="rect">
            <a:avLst/>
          </a:prstGeom>
        </p:spPr>
        <p:txBody>
          <a:bodyPr lIns="0" tIns="0" rIns="0" bIns="0" rtlCol="0" anchor="t">
            <a:spAutoFit/>
          </a:bodyPr>
          <a:lstStyle/>
          <a:p>
            <a:pPr algn="ctr">
              <a:lnSpc>
                <a:spcPts val="7727"/>
              </a:lnSpc>
            </a:pPr>
            <a:r>
              <a:rPr lang="en-US" sz="4770">
                <a:solidFill>
                  <a:srgbClr val="FFFFFF"/>
                </a:solidFill>
                <a:latin typeface="TAN Ashford"/>
              </a:rPr>
              <a:t>SDGs considered/Involved</a:t>
            </a:r>
          </a:p>
          <a:p>
            <a:pPr algn="ctr">
              <a:lnSpc>
                <a:spcPts val="5724"/>
              </a:lnSpc>
            </a:pPr>
            <a:endParaRPr lang="en-US" sz="4770">
              <a:solidFill>
                <a:srgbClr val="FFFFFF"/>
              </a:solidFill>
              <a:latin typeface="TAN Ashford"/>
            </a:endParaRPr>
          </a:p>
        </p:txBody>
      </p:sp>
      <p:sp>
        <p:nvSpPr>
          <p:cNvPr id="23" name="TextBox 23"/>
          <p:cNvSpPr txBox="1"/>
          <p:nvPr/>
        </p:nvSpPr>
        <p:spPr>
          <a:xfrm>
            <a:off x="12436818" y="4385439"/>
            <a:ext cx="4354506" cy="1188720"/>
          </a:xfrm>
          <a:prstGeom prst="rect">
            <a:avLst/>
          </a:prstGeom>
        </p:spPr>
        <p:txBody>
          <a:bodyPr lIns="0" tIns="0" rIns="0" bIns="0" rtlCol="0" anchor="t">
            <a:spAutoFit/>
          </a:bodyPr>
          <a:lstStyle/>
          <a:p>
            <a:pPr algn="ctr">
              <a:lnSpc>
                <a:spcPts val="3120"/>
              </a:lnSpc>
            </a:pPr>
            <a:r>
              <a:rPr lang="en-US" sz="2400">
                <a:solidFill>
                  <a:srgbClr val="FFFFFF">
                    <a:alpha val="0"/>
                  </a:srgbClr>
                </a:solidFill>
                <a:latin typeface="Poppins ExtraBold"/>
              </a:rPr>
              <a:t>It’s excellent for capturing audiences beyond a one-time event.</a:t>
            </a:r>
          </a:p>
        </p:txBody>
      </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11150" r="5411" b="8829"/>
          <a:stretch>
            <a:fillRect/>
          </a:stretch>
        </p:blipFill>
        <p:spPr>
          <a:xfrm>
            <a:off x="1277723" y="7379605"/>
            <a:ext cx="1579392" cy="1535938"/>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135954">
            <a:off x="7790715" y="538616"/>
            <a:ext cx="2964747" cy="1061918"/>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785521" y="7140584"/>
            <a:ext cx="2168764" cy="741323"/>
          </a:xfrm>
          <a:prstGeom prst="rect">
            <a:avLst/>
          </a:prstGeom>
        </p:spPr>
      </p:pic>
      <p:grpSp>
        <p:nvGrpSpPr>
          <p:cNvPr id="27" name="Group 27"/>
          <p:cNvGrpSpPr/>
          <p:nvPr/>
        </p:nvGrpSpPr>
        <p:grpSpPr>
          <a:xfrm>
            <a:off x="-158877" y="256018"/>
            <a:ext cx="2568465" cy="1069367"/>
            <a:chOff x="0" y="0"/>
            <a:chExt cx="3424620" cy="1425822"/>
          </a:xfrm>
        </p:grpSpPr>
        <p:sp>
          <p:nvSpPr>
            <p:cNvPr id="28" name="TextBox 28"/>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29" name="Picture 2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51903" y="0"/>
              <a:ext cx="920814" cy="914117"/>
            </a:xfrm>
            <a:prstGeom prst="rect">
              <a:avLst/>
            </a:prstGeom>
          </p:spPr>
        </p:pic>
      </p:grpSp>
      <p:sp>
        <p:nvSpPr>
          <p:cNvPr id="30" name="TextBox 30"/>
          <p:cNvSpPr txBox="1"/>
          <p:nvPr/>
        </p:nvSpPr>
        <p:spPr>
          <a:xfrm>
            <a:off x="12436818" y="3839666"/>
            <a:ext cx="4354506" cy="1137920"/>
          </a:xfrm>
          <a:prstGeom prst="rect">
            <a:avLst/>
          </a:prstGeom>
        </p:spPr>
        <p:txBody>
          <a:bodyPr lIns="0" tIns="0" rIns="0" bIns="0" rtlCol="0" anchor="t">
            <a:spAutoFit/>
          </a:bodyPr>
          <a:lstStyle/>
          <a:p>
            <a:pPr algn="ctr">
              <a:lnSpc>
                <a:spcPts val="4419"/>
              </a:lnSpc>
            </a:pPr>
            <a:r>
              <a:rPr lang="en-US" sz="3399">
                <a:solidFill>
                  <a:srgbClr val="FFFFFF"/>
                </a:solidFill>
                <a:latin typeface="Poppins ExtraBold"/>
              </a:rPr>
              <a:t> decent work and economic growth</a:t>
            </a:r>
          </a:p>
        </p:txBody>
      </p:sp>
      <p:sp>
        <p:nvSpPr>
          <p:cNvPr id="31" name="TextBox 31"/>
          <p:cNvSpPr txBox="1"/>
          <p:nvPr/>
        </p:nvSpPr>
        <p:spPr>
          <a:xfrm>
            <a:off x="13615250" y="2494096"/>
            <a:ext cx="1997643" cy="1421770"/>
          </a:xfrm>
          <a:prstGeom prst="rect">
            <a:avLst/>
          </a:prstGeom>
        </p:spPr>
        <p:txBody>
          <a:bodyPr lIns="0" tIns="0" rIns="0" bIns="0" rtlCol="0" anchor="t">
            <a:spAutoFit/>
          </a:bodyPr>
          <a:lstStyle/>
          <a:p>
            <a:pPr algn="ctr">
              <a:lnSpc>
                <a:spcPts val="11439"/>
              </a:lnSpc>
            </a:pPr>
            <a:r>
              <a:rPr lang="en-US" sz="8799">
                <a:solidFill>
                  <a:srgbClr val="FFFFFF"/>
                </a:solidFill>
                <a:latin typeface="TAN Ashford"/>
              </a:rPr>
              <a:t>8</a:t>
            </a:r>
          </a:p>
        </p:txBody>
      </p:sp>
      <p:sp>
        <p:nvSpPr>
          <p:cNvPr id="32" name="TextBox 32"/>
          <p:cNvSpPr txBox="1"/>
          <p:nvPr/>
        </p:nvSpPr>
        <p:spPr>
          <a:xfrm>
            <a:off x="4778979" y="8639450"/>
            <a:ext cx="4354506" cy="1137920"/>
          </a:xfrm>
          <a:prstGeom prst="rect">
            <a:avLst/>
          </a:prstGeom>
        </p:spPr>
        <p:txBody>
          <a:bodyPr lIns="0" tIns="0" rIns="0" bIns="0" rtlCol="0" anchor="t">
            <a:spAutoFit/>
          </a:bodyPr>
          <a:lstStyle/>
          <a:p>
            <a:pPr algn="ctr">
              <a:lnSpc>
                <a:spcPts val="4419"/>
              </a:lnSpc>
            </a:pPr>
            <a:r>
              <a:rPr lang="en-US" sz="3399">
                <a:solidFill>
                  <a:srgbClr val="B3514E"/>
                </a:solidFill>
                <a:latin typeface="Poppins ExtraBold"/>
              </a:rPr>
              <a:t>reduced inequalities</a:t>
            </a:r>
          </a:p>
        </p:txBody>
      </p:sp>
      <p:sp>
        <p:nvSpPr>
          <p:cNvPr id="33" name="TextBox 33"/>
          <p:cNvSpPr txBox="1"/>
          <p:nvPr/>
        </p:nvSpPr>
        <p:spPr>
          <a:xfrm>
            <a:off x="5957411" y="7293880"/>
            <a:ext cx="1997643" cy="1421770"/>
          </a:xfrm>
          <a:prstGeom prst="rect">
            <a:avLst/>
          </a:prstGeom>
        </p:spPr>
        <p:txBody>
          <a:bodyPr lIns="0" tIns="0" rIns="0" bIns="0" rtlCol="0" anchor="t">
            <a:spAutoFit/>
          </a:bodyPr>
          <a:lstStyle/>
          <a:p>
            <a:pPr algn="ctr">
              <a:lnSpc>
                <a:spcPts val="11439"/>
              </a:lnSpc>
            </a:pPr>
            <a:r>
              <a:rPr lang="en-US" sz="8799">
                <a:solidFill>
                  <a:srgbClr val="B3514E"/>
                </a:solidFill>
                <a:latin typeface="TAN Ashford"/>
              </a:rPr>
              <a:t>10</a:t>
            </a:r>
          </a:p>
        </p:txBody>
      </p:sp>
      <p:sp>
        <p:nvSpPr>
          <p:cNvPr id="34" name="TextBox 34"/>
          <p:cNvSpPr txBox="1"/>
          <p:nvPr/>
        </p:nvSpPr>
        <p:spPr>
          <a:xfrm>
            <a:off x="8670286" y="8639450"/>
            <a:ext cx="4354506" cy="1137920"/>
          </a:xfrm>
          <a:prstGeom prst="rect">
            <a:avLst/>
          </a:prstGeom>
        </p:spPr>
        <p:txBody>
          <a:bodyPr lIns="0" tIns="0" rIns="0" bIns="0" rtlCol="0" anchor="t">
            <a:spAutoFit/>
          </a:bodyPr>
          <a:lstStyle/>
          <a:p>
            <a:pPr algn="ctr">
              <a:lnSpc>
                <a:spcPts val="4419"/>
              </a:lnSpc>
            </a:pPr>
            <a:r>
              <a:rPr lang="en-US" sz="3399">
                <a:solidFill>
                  <a:srgbClr val="B3514E"/>
                </a:solidFill>
                <a:latin typeface="Poppins ExtraBold"/>
              </a:rPr>
              <a:t>sustainable cities and communities</a:t>
            </a:r>
          </a:p>
        </p:txBody>
      </p:sp>
      <p:sp>
        <p:nvSpPr>
          <p:cNvPr id="35" name="TextBox 35"/>
          <p:cNvSpPr txBox="1"/>
          <p:nvPr/>
        </p:nvSpPr>
        <p:spPr>
          <a:xfrm>
            <a:off x="9848718" y="7293880"/>
            <a:ext cx="1997643" cy="1421770"/>
          </a:xfrm>
          <a:prstGeom prst="rect">
            <a:avLst/>
          </a:prstGeom>
        </p:spPr>
        <p:txBody>
          <a:bodyPr lIns="0" tIns="0" rIns="0" bIns="0" rtlCol="0" anchor="t">
            <a:spAutoFit/>
          </a:bodyPr>
          <a:lstStyle/>
          <a:p>
            <a:pPr algn="ctr">
              <a:lnSpc>
                <a:spcPts val="11439"/>
              </a:lnSpc>
            </a:pPr>
            <a:r>
              <a:rPr lang="en-US" sz="8799">
                <a:solidFill>
                  <a:srgbClr val="B3514E"/>
                </a:solidFill>
                <a:latin typeface="TAN Ashford"/>
              </a:rPr>
              <a:t>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p:nvPr/>
        </p:nvGrpSpPr>
        <p:grpSpPr>
          <a:xfrm>
            <a:off x="-70783" y="-70783"/>
            <a:ext cx="20825773" cy="10428565"/>
            <a:chOff x="0" y="0"/>
            <a:chExt cx="27767697" cy="13904754"/>
          </a:xfrm>
        </p:grpSpPr>
        <p:pic>
          <p:nvPicPr>
            <p:cNvPr id="3" name="Picture 3"/>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3904754" cy="13904754"/>
            </a:xfrm>
            <a:prstGeom prst="rect">
              <a:avLst/>
            </a:prstGeom>
          </p:spPr>
        </p:pic>
        <p:pic>
          <p:nvPicPr>
            <p:cNvPr id="4" name="Picture 4"/>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2943" y="0"/>
              <a:ext cx="13904754" cy="13904754"/>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16272" flipH="1" flipV="1">
            <a:off x="7762567" y="1026784"/>
            <a:ext cx="1795450" cy="1609377"/>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2580" y="3330690"/>
            <a:ext cx="643116" cy="643116"/>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8793579"/>
            <a:ext cx="464721" cy="464721"/>
          </a:xfrm>
          <a:prstGeom prst="rect">
            <a:avLst/>
          </a:prstGeom>
        </p:spPr>
      </p:pic>
      <p:sp>
        <p:nvSpPr>
          <p:cNvPr id="8" name="TextBox 8"/>
          <p:cNvSpPr txBox="1"/>
          <p:nvPr/>
        </p:nvSpPr>
        <p:spPr>
          <a:xfrm>
            <a:off x="3474759" y="3506833"/>
            <a:ext cx="4229379" cy="490855"/>
          </a:xfrm>
          <a:prstGeom prst="rect">
            <a:avLst/>
          </a:prstGeom>
        </p:spPr>
        <p:txBody>
          <a:bodyPr lIns="0" tIns="0" rIns="0" bIns="0" rtlCol="0" anchor="t">
            <a:spAutoFit/>
          </a:bodyPr>
          <a:lstStyle/>
          <a:p>
            <a:pPr algn="ctr">
              <a:lnSpc>
                <a:spcPts val="3919"/>
              </a:lnSpc>
              <a:spcBef>
                <a:spcPct val="0"/>
              </a:spcBef>
            </a:pPr>
            <a:r>
              <a:rPr lang="en-US" sz="2799">
                <a:solidFill>
                  <a:srgbClr val="1565B0"/>
                </a:solidFill>
                <a:latin typeface="Lilita One"/>
              </a:rPr>
              <a:t>General Overview</a:t>
            </a:r>
          </a:p>
        </p:txBody>
      </p:sp>
      <p:grpSp>
        <p:nvGrpSpPr>
          <p:cNvPr id="9" name="Group 9"/>
          <p:cNvGrpSpPr/>
          <p:nvPr/>
        </p:nvGrpSpPr>
        <p:grpSpPr>
          <a:xfrm>
            <a:off x="661988" y="3931411"/>
            <a:ext cx="5462008" cy="4630242"/>
            <a:chOff x="0" y="0"/>
            <a:chExt cx="7155115" cy="6065520"/>
          </a:xfrm>
        </p:grpSpPr>
        <p:sp>
          <p:nvSpPr>
            <p:cNvPr id="10" name="Freeform 10"/>
            <p:cNvSpPr/>
            <p:nvPr/>
          </p:nvSpPr>
          <p:spPr>
            <a:xfrm>
              <a:off x="-50800" y="0"/>
              <a:ext cx="7256715" cy="6066790"/>
            </a:xfrm>
            <a:custGeom>
              <a:avLst/>
              <a:gdLst/>
              <a:ahLst/>
              <a:cxnLst/>
              <a:rect l="l" t="t" r="r" b="b"/>
              <a:pathLst>
                <a:path w="7256715" h="6066790">
                  <a:moveTo>
                    <a:pt x="1692910" y="0"/>
                  </a:moveTo>
                  <a:lnTo>
                    <a:pt x="1692910" y="6065520"/>
                  </a:lnTo>
                  <a:cubicBezTo>
                    <a:pt x="1710690" y="6066790"/>
                    <a:pt x="1728470" y="6066790"/>
                    <a:pt x="1746250" y="6066790"/>
                  </a:cubicBezTo>
                  <a:lnTo>
                    <a:pt x="5500305" y="6066790"/>
                  </a:lnTo>
                  <a:lnTo>
                    <a:pt x="5500305" y="0"/>
                  </a:lnTo>
                  <a:lnTo>
                    <a:pt x="1692910" y="0"/>
                  </a:lnTo>
                  <a:close/>
                  <a:moveTo>
                    <a:pt x="5957505" y="0"/>
                  </a:moveTo>
                  <a:lnTo>
                    <a:pt x="5500305" y="0"/>
                  </a:lnTo>
                  <a:lnTo>
                    <a:pt x="5500305" y="6065520"/>
                  </a:lnTo>
                  <a:lnTo>
                    <a:pt x="5510465" y="6065520"/>
                  </a:lnTo>
                  <a:cubicBezTo>
                    <a:pt x="6249605" y="6065520"/>
                    <a:pt x="6898575" y="5462270"/>
                    <a:pt x="6951915" y="4725670"/>
                  </a:cubicBezTo>
                  <a:lnTo>
                    <a:pt x="7202105" y="1338580"/>
                  </a:lnTo>
                  <a:cubicBezTo>
                    <a:pt x="7256715" y="603250"/>
                    <a:pt x="6696645" y="0"/>
                    <a:pt x="5957505"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B3514E"/>
            </a:solidFill>
          </p:spPr>
        </p:sp>
      </p:grpSp>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1060" y="8266590"/>
            <a:ext cx="643116" cy="643116"/>
          </a:xfrm>
          <a:prstGeom prst="rect">
            <a:avLst/>
          </a:prstGeom>
        </p:spPr>
      </p:pic>
      <p:grpSp>
        <p:nvGrpSpPr>
          <p:cNvPr id="12" name="Group 12"/>
          <p:cNvGrpSpPr/>
          <p:nvPr/>
        </p:nvGrpSpPr>
        <p:grpSpPr>
          <a:xfrm rot="-10800000">
            <a:off x="6412366" y="3931411"/>
            <a:ext cx="5462008" cy="4630242"/>
            <a:chOff x="0" y="0"/>
            <a:chExt cx="7155115" cy="6065520"/>
          </a:xfrm>
        </p:grpSpPr>
        <p:sp>
          <p:nvSpPr>
            <p:cNvPr id="13" name="Freeform 13"/>
            <p:cNvSpPr/>
            <p:nvPr/>
          </p:nvSpPr>
          <p:spPr>
            <a:xfrm>
              <a:off x="-50800" y="0"/>
              <a:ext cx="7256715" cy="6066790"/>
            </a:xfrm>
            <a:custGeom>
              <a:avLst/>
              <a:gdLst/>
              <a:ahLst/>
              <a:cxnLst/>
              <a:rect l="l" t="t" r="r" b="b"/>
              <a:pathLst>
                <a:path w="7256715" h="6066790">
                  <a:moveTo>
                    <a:pt x="1692910" y="0"/>
                  </a:moveTo>
                  <a:lnTo>
                    <a:pt x="1692910" y="6065520"/>
                  </a:lnTo>
                  <a:cubicBezTo>
                    <a:pt x="1710690" y="6066790"/>
                    <a:pt x="1728470" y="6066790"/>
                    <a:pt x="1746250" y="6066790"/>
                  </a:cubicBezTo>
                  <a:lnTo>
                    <a:pt x="5500305" y="6066790"/>
                  </a:lnTo>
                  <a:lnTo>
                    <a:pt x="5500305" y="0"/>
                  </a:lnTo>
                  <a:lnTo>
                    <a:pt x="1692910" y="0"/>
                  </a:lnTo>
                  <a:close/>
                  <a:moveTo>
                    <a:pt x="5957505" y="0"/>
                  </a:moveTo>
                  <a:lnTo>
                    <a:pt x="5500305" y="0"/>
                  </a:lnTo>
                  <a:lnTo>
                    <a:pt x="5500305" y="6065520"/>
                  </a:lnTo>
                  <a:lnTo>
                    <a:pt x="5510465" y="6065520"/>
                  </a:lnTo>
                  <a:cubicBezTo>
                    <a:pt x="6249605" y="6065520"/>
                    <a:pt x="6898575" y="5462270"/>
                    <a:pt x="6951915" y="4725670"/>
                  </a:cubicBezTo>
                  <a:lnTo>
                    <a:pt x="7202105" y="1338580"/>
                  </a:lnTo>
                  <a:cubicBezTo>
                    <a:pt x="7256715" y="603250"/>
                    <a:pt x="6696645" y="0"/>
                    <a:pt x="5957505"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F8CD5A"/>
            </a:solidFill>
          </p:spPr>
        </p:sp>
      </p:grpSp>
      <p:grpSp>
        <p:nvGrpSpPr>
          <p:cNvPr id="14" name="Group 14"/>
          <p:cNvGrpSpPr/>
          <p:nvPr/>
        </p:nvGrpSpPr>
        <p:grpSpPr>
          <a:xfrm>
            <a:off x="12164005" y="3957905"/>
            <a:ext cx="5462008" cy="4630242"/>
            <a:chOff x="0" y="0"/>
            <a:chExt cx="7155115" cy="6065520"/>
          </a:xfrm>
        </p:grpSpPr>
        <p:sp>
          <p:nvSpPr>
            <p:cNvPr id="15" name="Freeform 15"/>
            <p:cNvSpPr/>
            <p:nvPr/>
          </p:nvSpPr>
          <p:spPr>
            <a:xfrm>
              <a:off x="-50800" y="0"/>
              <a:ext cx="7256715" cy="6066790"/>
            </a:xfrm>
            <a:custGeom>
              <a:avLst/>
              <a:gdLst/>
              <a:ahLst/>
              <a:cxnLst/>
              <a:rect l="l" t="t" r="r" b="b"/>
              <a:pathLst>
                <a:path w="7256715" h="6066790">
                  <a:moveTo>
                    <a:pt x="1692910" y="0"/>
                  </a:moveTo>
                  <a:lnTo>
                    <a:pt x="1692910" y="6065520"/>
                  </a:lnTo>
                  <a:cubicBezTo>
                    <a:pt x="1710690" y="6066790"/>
                    <a:pt x="1728470" y="6066790"/>
                    <a:pt x="1746250" y="6066790"/>
                  </a:cubicBezTo>
                  <a:lnTo>
                    <a:pt x="5500305" y="6066790"/>
                  </a:lnTo>
                  <a:lnTo>
                    <a:pt x="5500305" y="0"/>
                  </a:lnTo>
                  <a:lnTo>
                    <a:pt x="1692910" y="0"/>
                  </a:lnTo>
                  <a:close/>
                  <a:moveTo>
                    <a:pt x="5957505" y="0"/>
                  </a:moveTo>
                  <a:lnTo>
                    <a:pt x="5500305" y="0"/>
                  </a:lnTo>
                  <a:lnTo>
                    <a:pt x="5500305" y="6065520"/>
                  </a:lnTo>
                  <a:lnTo>
                    <a:pt x="5510465" y="6065520"/>
                  </a:lnTo>
                  <a:cubicBezTo>
                    <a:pt x="6249605" y="6065520"/>
                    <a:pt x="6898575" y="5462270"/>
                    <a:pt x="6951915" y="4725670"/>
                  </a:cubicBezTo>
                  <a:lnTo>
                    <a:pt x="7202105" y="1338580"/>
                  </a:lnTo>
                  <a:cubicBezTo>
                    <a:pt x="7256715" y="603250"/>
                    <a:pt x="6696645" y="0"/>
                    <a:pt x="5957505"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364C86"/>
            </a:solidFill>
          </p:spPr>
        </p:sp>
      </p:grpSp>
      <p:grpSp>
        <p:nvGrpSpPr>
          <p:cNvPr id="16" name="Group 16"/>
          <p:cNvGrpSpPr/>
          <p:nvPr/>
        </p:nvGrpSpPr>
        <p:grpSpPr>
          <a:xfrm>
            <a:off x="15560325" y="387051"/>
            <a:ext cx="2167636" cy="1538354"/>
            <a:chOff x="0" y="0"/>
            <a:chExt cx="2890181" cy="2051138"/>
          </a:xfrm>
        </p:grpSpPr>
        <p:pic>
          <p:nvPicPr>
            <p:cNvPr id="17" name="Picture 17"/>
            <p:cNvPicPr>
              <a:picLocks noChangeAspect="1"/>
            </p:cNvPicPr>
            <p:nvPr/>
          </p:nvPicPr>
          <p:blipFill>
            <a:blip r:embed="rId8"/>
            <a:srcRect/>
            <a:stretch>
              <a:fillRect/>
            </a:stretch>
          </p:blipFill>
          <p:spPr>
            <a:xfrm>
              <a:off x="0" y="0"/>
              <a:ext cx="1716119" cy="2051138"/>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2122630" y="1283588"/>
              <a:ext cx="767550" cy="767550"/>
            </a:xfrm>
            <a:prstGeom prst="rect">
              <a:avLst/>
            </a:prstGeom>
          </p:spPr>
        </p:pic>
      </p:grpSp>
      <p:grpSp>
        <p:nvGrpSpPr>
          <p:cNvPr id="19" name="Group 19"/>
          <p:cNvGrpSpPr/>
          <p:nvPr/>
        </p:nvGrpSpPr>
        <p:grpSpPr>
          <a:xfrm>
            <a:off x="2549979" y="3269113"/>
            <a:ext cx="1674720" cy="1674720"/>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3514E"/>
            </a:solidFill>
          </p:spPr>
        </p:sp>
      </p:grpSp>
      <p:grpSp>
        <p:nvGrpSpPr>
          <p:cNvPr id="21" name="Group 21"/>
          <p:cNvGrpSpPr/>
          <p:nvPr/>
        </p:nvGrpSpPr>
        <p:grpSpPr>
          <a:xfrm>
            <a:off x="8306010" y="3269113"/>
            <a:ext cx="1674720" cy="167472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CD5A"/>
            </a:solidFill>
          </p:spPr>
        </p:sp>
      </p:grpSp>
      <p:grpSp>
        <p:nvGrpSpPr>
          <p:cNvPr id="23" name="Group 23"/>
          <p:cNvGrpSpPr/>
          <p:nvPr/>
        </p:nvGrpSpPr>
        <p:grpSpPr>
          <a:xfrm>
            <a:off x="14057649" y="3269113"/>
            <a:ext cx="1674720" cy="167472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856381" y="1514842"/>
            <a:ext cx="4130135" cy="1929899"/>
          </a:xfrm>
          <a:prstGeom prst="rect">
            <a:avLst/>
          </a:prstGeom>
        </p:spPr>
      </p:pic>
      <p:sp>
        <p:nvSpPr>
          <p:cNvPr id="26" name="TextBox 26"/>
          <p:cNvSpPr txBox="1"/>
          <p:nvPr/>
        </p:nvSpPr>
        <p:spPr>
          <a:xfrm>
            <a:off x="1192290" y="1514842"/>
            <a:ext cx="15201193" cy="971550"/>
          </a:xfrm>
          <a:prstGeom prst="rect">
            <a:avLst/>
          </a:prstGeom>
        </p:spPr>
        <p:txBody>
          <a:bodyPr lIns="0" tIns="0" rIns="0" bIns="0" rtlCol="0" anchor="t">
            <a:spAutoFit/>
          </a:bodyPr>
          <a:lstStyle/>
          <a:p>
            <a:pPr algn="ctr">
              <a:lnSpc>
                <a:spcPts val="7679"/>
              </a:lnSpc>
            </a:pPr>
            <a:r>
              <a:rPr lang="en-US" sz="6399">
                <a:solidFill>
                  <a:srgbClr val="FFFFFF"/>
                </a:solidFill>
                <a:latin typeface="TAN Ashford"/>
              </a:rPr>
              <a:t>Problem</a:t>
            </a:r>
          </a:p>
        </p:txBody>
      </p:sp>
      <p:pic>
        <p:nvPicPr>
          <p:cNvPr id="27" name="Picture 2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865404" y="746993"/>
            <a:ext cx="818470" cy="818470"/>
          </a:xfrm>
          <a:prstGeom prst="rect">
            <a:avLst/>
          </a:prstGeom>
        </p:spPr>
      </p:pic>
      <p:pic>
        <p:nvPicPr>
          <p:cNvPr id="28" name="Picture 2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11150" r="5411" b="8829"/>
          <a:stretch>
            <a:fillRect/>
          </a:stretch>
        </p:blipFill>
        <p:spPr>
          <a:xfrm rot="1825786">
            <a:off x="16740620" y="7574216"/>
            <a:ext cx="2539589" cy="2469717"/>
          </a:xfrm>
          <a:prstGeom prst="rect">
            <a:avLst/>
          </a:prstGeom>
        </p:spPr>
      </p:pic>
      <p:sp>
        <p:nvSpPr>
          <p:cNvPr id="29" name="TextBox 29"/>
          <p:cNvSpPr txBox="1"/>
          <p:nvPr/>
        </p:nvSpPr>
        <p:spPr>
          <a:xfrm>
            <a:off x="6874420" y="4409883"/>
            <a:ext cx="4537899" cy="3679190"/>
          </a:xfrm>
          <a:prstGeom prst="rect">
            <a:avLst/>
          </a:prstGeom>
        </p:spPr>
        <p:txBody>
          <a:bodyPr lIns="0" tIns="0" rIns="0" bIns="0" rtlCol="0" anchor="t">
            <a:spAutoFit/>
          </a:bodyPr>
          <a:lstStyle/>
          <a:p>
            <a:pPr algn="ctr">
              <a:lnSpc>
                <a:spcPts val="3639"/>
              </a:lnSpc>
            </a:pPr>
            <a:r>
              <a:rPr lang="en-US" sz="2799">
                <a:solidFill>
                  <a:srgbClr val="040505"/>
                </a:solidFill>
                <a:latin typeface="Poppins Bold"/>
              </a:rPr>
              <a:t>617 million children around the world fail to acquire minimum literacy and math knowledge due to a lack of qualified teachers and inadequate learning materials</a:t>
            </a:r>
          </a:p>
        </p:txBody>
      </p:sp>
      <p:sp>
        <p:nvSpPr>
          <p:cNvPr id="30" name="TextBox 30"/>
          <p:cNvSpPr txBox="1"/>
          <p:nvPr/>
        </p:nvSpPr>
        <p:spPr>
          <a:xfrm>
            <a:off x="2544326" y="3738688"/>
            <a:ext cx="1686026" cy="537845"/>
          </a:xfrm>
          <a:prstGeom prst="rect">
            <a:avLst/>
          </a:prstGeom>
        </p:spPr>
        <p:txBody>
          <a:bodyPr lIns="0" tIns="0" rIns="0" bIns="0" rtlCol="0" anchor="t">
            <a:spAutoFit/>
          </a:bodyPr>
          <a:lstStyle/>
          <a:p>
            <a:pPr algn="ctr">
              <a:lnSpc>
                <a:spcPts val="4480"/>
              </a:lnSpc>
            </a:pPr>
            <a:r>
              <a:rPr lang="en-US" sz="3200">
                <a:solidFill>
                  <a:srgbClr val="FFFFFF"/>
                </a:solidFill>
                <a:latin typeface="TAN Ashford"/>
              </a:rPr>
              <a:t>01</a:t>
            </a:r>
          </a:p>
        </p:txBody>
      </p:sp>
      <p:sp>
        <p:nvSpPr>
          <p:cNvPr id="31" name="TextBox 31"/>
          <p:cNvSpPr txBox="1"/>
          <p:nvPr/>
        </p:nvSpPr>
        <p:spPr>
          <a:xfrm>
            <a:off x="8300357" y="3738688"/>
            <a:ext cx="1686026" cy="537845"/>
          </a:xfrm>
          <a:prstGeom prst="rect">
            <a:avLst/>
          </a:prstGeom>
        </p:spPr>
        <p:txBody>
          <a:bodyPr lIns="0" tIns="0" rIns="0" bIns="0" rtlCol="0" anchor="t">
            <a:spAutoFit/>
          </a:bodyPr>
          <a:lstStyle/>
          <a:p>
            <a:pPr algn="ctr">
              <a:lnSpc>
                <a:spcPts val="4480"/>
              </a:lnSpc>
            </a:pPr>
            <a:r>
              <a:rPr lang="en-US" sz="3200">
                <a:solidFill>
                  <a:srgbClr val="343434"/>
                </a:solidFill>
                <a:latin typeface="TAN Ashford"/>
              </a:rPr>
              <a:t>02</a:t>
            </a:r>
          </a:p>
        </p:txBody>
      </p:sp>
      <p:sp>
        <p:nvSpPr>
          <p:cNvPr id="32" name="TextBox 32"/>
          <p:cNvSpPr txBox="1"/>
          <p:nvPr/>
        </p:nvSpPr>
        <p:spPr>
          <a:xfrm>
            <a:off x="12883418" y="4404856"/>
            <a:ext cx="4023181" cy="3679190"/>
          </a:xfrm>
          <a:prstGeom prst="rect">
            <a:avLst/>
          </a:prstGeom>
        </p:spPr>
        <p:txBody>
          <a:bodyPr lIns="0" tIns="0" rIns="0" bIns="0" rtlCol="0" anchor="t">
            <a:spAutoFit/>
          </a:bodyPr>
          <a:lstStyle/>
          <a:p>
            <a:pPr algn="ctr">
              <a:lnSpc>
                <a:spcPts val="3639"/>
              </a:lnSpc>
            </a:pPr>
            <a:r>
              <a:rPr lang="en-US" sz="2799">
                <a:solidFill>
                  <a:srgbClr val="FFFFFF"/>
                </a:solidFill>
                <a:latin typeface="Poppins Bold"/>
              </a:rPr>
              <a:t>the exclusion rate of the girl child from receiving education at an early age is 23% to 19% for boys, and 36% compared to 32% for boys, in adolescence</a:t>
            </a:r>
          </a:p>
        </p:txBody>
      </p:sp>
      <p:sp>
        <p:nvSpPr>
          <p:cNvPr id="33" name="TextBox 33"/>
          <p:cNvSpPr txBox="1"/>
          <p:nvPr/>
        </p:nvSpPr>
        <p:spPr>
          <a:xfrm>
            <a:off x="14051996" y="3738688"/>
            <a:ext cx="1686026" cy="537845"/>
          </a:xfrm>
          <a:prstGeom prst="rect">
            <a:avLst/>
          </a:prstGeom>
        </p:spPr>
        <p:txBody>
          <a:bodyPr lIns="0" tIns="0" rIns="0" bIns="0" rtlCol="0" anchor="t">
            <a:spAutoFit/>
          </a:bodyPr>
          <a:lstStyle/>
          <a:p>
            <a:pPr algn="ctr">
              <a:lnSpc>
                <a:spcPts val="4480"/>
              </a:lnSpc>
            </a:pPr>
            <a:r>
              <a:rPr lang="en-US" sz="3200">
                <a:solidFill>
                  <a:srgbClr val="FFFFFF"/>
                </a:solidFill>
                <a:latin typeface="TAN Ashford"/>
              </a:rPr>
              <a:t>03</a:t>
            </a:r>
          </a:p>
        </p:txBody>
      </p:sp>
      <p:sp>
        <p:nvSpPr>
          <p:cNvPr id="34" name="TextBox 34"/>
          <p:cNvSpPr txBox="1"/>
          <p:nvPr/>
        </p:nvSpPr>
        <p:spPr>
          <a:xfrm>
            <a:off x="1261060" y="4409883"/>
            <a:ext cx="4318955" cy="3679190"/>
          </a:xfrm>
          <a:prstGeom prst="rect">
            <a:avLst/>
          </a:prstGeom>
        </p:spPr>
        <p:txBody>
          <a:bodyPr lIns="0" tIns="0" rIns="0" bIns="0" rtlCol="0" anchor="t">
            <a:spAutoFit/>
          </a:bodyPr>
          <a:lstStyle/>
          <a:p>
            <a:pPr algn="ctr">
              <a:lnSpc>
                <a:spcPts val="3639"/>
              </a:lnSpc>
            </a:pPr>
            <a:r>
              <a:rPr lang="en-US" sz="2799">
                <a:solidFill>
                  <a:srgbClr val="FFFFFF"/>
                </a:solidFill>
                <a:latin typeface="Poppins Bold"/>
              </a:rPr>
              <a:t>The rates of education exclusion in </a:t>
            </a:r>
          </a:p>
          <a:p>
            <a:pPr algn="ctr">
              <a:lnSpc>
                <a:spcPts val="3639"/>
              </a:lnSpc>
            </a:pPr>
            <a:r>
              <a:rPr lang="en-US" sz="2799">
                <a:solidFill>
                  <a:srgbClr val="FFFFFF"/>
                </a:solidFill>
                <a:latin typeface="Poppins Bold"/>
              </a:rPr>
              <a:t>Sub-Saharan Africa are alarming: over 20% for children aged 6–11, over 30% for ages 12–14, and about 60% for ages 15–17</a:t>
            </a:r>
          </a:p>
        </p:txBody>
      </p:sp>
      <p:grpSp>
        <p:nvGrpSpPr>
          <p:cNvPr id="35" name="Group 35"/>
          <p:cNvGrpSpPr/>
          <p:nvPr/>
        </p:nvGrpSpPr>
        <p:grpSpPr>
          <a:xfrm>
            <a:off x="-158877" y="256018"/>
            <a:ext cx="2568465" cy="1069367"/>
            <a:chOff x="0" y="0"/>
            <a:chExt cx="3424620" cy="1425822"/>
          </a:xfrm>
        </p:grpSpPr>
        <p:sp>
          <p:nvSpPr>
            <p:cNvPr id="36" name="TextBox 36"/>
            <p:cNvSpPr txBox="1"/>
            <p:nvPr/>
          </p:nvSpPr>
          <p:spPr>
            <a:xfrm>
              <a:off x="0" y="866492"/>
              <a:ext cx="3424620" cy="559330"/>
            </a:xfrm>
            <a:prstGeom prst="rect">
              <a:avLst/>
            </a:prstGeom>
          </p:spPr>
          <p:txBody>
            <a:bodyPr lIns="0" tIns="0" rIns="0" bIns="0" rtlCol="0" anchor="t">
              <a:spAutoFit/>
            </a:bodyPr>
            <a:lstStyle/>
            <a:p>
              <a:pPr algn="ctr">
                <a:lnSpc>
                  <a:spcPts val="2340"/>
                </a:lnSpc>
              </a:pPr>
              <a:r>
                <a:rPr lang="en-US" sz="1671">
                  <a:solidFill>
                    <a:srgbClr val="FFFFFF"/>
                  </a:solidFill>
                  <a:latin typeface="Poppins ExtraBold"/>
                </a:rPr>
                <a:t>Technocrats</a:t>
              </a:r>
            </a:p>
            <a:p>
              <a:pPr algn="ctr">
                <a:lnSpc>
                  <a:spcPts val="580"/>
                </a:lnSpc>
              </a:pPr>
              <a:r>
                <a:rPr lang="en-US" sz="952" spc="378">
                  <a:solidFill>
                    <a:srgbClr val="FFFFFF"/>
                  </a:solidFill>
                  <a:latin typeface="Poppins"/>
                </a:rPr>
                <a:t> TEAM PROJECT</a:t>
              </a:r>
            </a:p>
          </p:txBody>
        </p:sp>
        <p:pic>
          <p:nvPicPr>
            <p:cNvPr id="37" name="Picture 37"/>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51903" y="0"/>
              <a:ext cx="920814" cy="914117"/>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65B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927346" y="3106845"/>
            <a:ext cx="5300591" cy="9607033"/>
            <a:chOff x="0" y="0"/>
            <a:chExt cx="6350000" cy="11509029"/>
          </a:xfrm>
        </p:grpSpPr>
        <p:sp>
          <p:nvSpPr>
            <p:cNvPr id="3" name="Freeform 3"/>
            <p:cNvSpPr/>
            <p:nvPr/>
          </p:nvSpPr>
          <p:spPr>
            <a:xfrm>
              <a:off x="0" y="82550"/>
              <a:ext cx="6350000" cy="11425210"/>
            </a:xfrm>
            <a:custGeom>
              <a:avLst/>
              <a:gdLst/>
              <a:ahLst/>
              <a:cxnLst/>
              <a:rect l="l" t="t" r="r" b="b"/>
              <a:pathLst>
                <a:path w="6350000" h="1142521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1425210"/>
                  </a:lnTo>
                  <a:lnTo>
                    <a:pt x="6350000" y="11425210"/>
                  </a:lnTo>
                  <a:lnTo>
                    <a:pt x="6350000" y="0"/>
                  </a:lnTo>
                  <a:cubicBezTo>
                    <a:pt x="6111240" y="0"/>
                    <a:pt x="5981700" y="82550"/>
                    <a:pt x="5877560" y="149860"/>
                  </a:cubicBezTo>
                  <a:close/>
                </a:path>
              </a:pathLst>
            </a:custGeom>
            <a:solidFill>
              <a:srgbClr val="FFC600"/>
            </a:solidFill>
          </p:spPr>
        </p:sp>
      </p:grpSp>
      <p:grpSp>
        <p:nvGrpSpPr>
          <p:cNvPr id="4" name="Group 4"/>
          <p:cNvGrpSpPr/>
          <p:nvPr/>
        </p:nvGrpSpPr>
        <p:grpSpPr>
          <a:xfrm rot="5400000">
            <a:off x="1927346" y="-2153221"/>
            <a:ext cx="5300591" cy="9607033"/>
            <a:chOff x="0" y="0"/>
            <a:chExt cx="6350000" cy="11509029"/>
          </a:xfrm>
        </p:grpSpPr>
        <p:sp>
          <p:nvSpPr>
            <p:cNvPr id="5" name="Freeform 5"/>
            <p:cNvSpPr/>
            <p:nvPr/>
          </p:nvSpPr>
          <p:spPr>
            <a:xfrm>
              <a:off x="0" y="82550"/>
              <a:ext cx="6350000" cy="11425210"/>
            </a:xfrm>
            <a:custGeom>
              <a:avLst/>
              <a:gdLst/>
              <a:ahLst/>
              <a:cxnLst/>
              <a:rect l="l" t="t" r="r" b="b"/>
              <a:pathLst>
                <a:path w="6350000" h="1142521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11425210"/>
                  </a:lnTo>
                  <a:lnTo>
                    <a:pt x="6350000" y="11425210"/>
                  </a:lnTo>
                  <a:lnTo>
                    <a:pt x="6350000" y="0"/>
                  </a:lnTo>
                  <a:cubicBezTo>
                    <a:pt x="6111240" y="0"/>
                    <a:pt x="5981700" y="82550"/>
                    <a:pt x="5877560" y="149860"/>
                  </a:cubicBezTo>
                  <a:close/>
                </a:path>
              </a:pathLst>
            </a:custGeom>
            <a:solidFill>
              <a:srgbClr val="FFC600"/>
            </a:solidFill>
          </p:spPr>
        </p:sp>
      </p:grpSp>
      <p:grpSp>
        <p:nvGrpSpPr>
          <p:cNvPr id="6" name="Group 6"/>
          <p:cNvGrpSpPr/>
          <p:nvPr/>
        </p:nvGrpSpPr>
        <p:grpSpPr>
          <a:xfrm>
            <a:off x="3039904" y="3706164"/>
            <a:ext cx="12682508" cy="4830680"/>
            <a:chOff x="0" y="0"/>
            <a:chExt cx="2286726" cy="870998"/>
          </a:xfrm>
        </p:grpSpPr>
        <p:sp>
          <p:nvSpPr>
            <p:cNvPr id="7" name="Freeform 7"/>
            <p:cNvSpPr/>
            <p:nvPr/>
          </p:nvSpPr>
          <p:spPr>
            <a:xfrm>
              <a:off x="0" y="0"/>
              <a:ext cx="2286726" cy="870998"/>
            </a:xfrm>
            <a:custGeom>
              <a:avLst/>
              <a:gdLst/>
              <a:ahLst/>
              <a:cxnLst/>
              <a:rect l="l" t="t" r="r" b="b"/>
              <a:pathLst>
                <a:path w="2286726" h="870998">
                  <a:moveTo>
                    <a:pt x="2162266" y="870998"/>
                  </a:moveTo>
                  <a:lnTo>
                    <a:pt x="124460" y="870998"/>
                  </a:lnTo>
                  <a:cubicBezTo>
                    <a:pt x="55880" y="870998"/>
                    <a:pt x="0" y="815118"/>
                    <a:pt x="0" y="746538"/>
                  </a:cubicBezTo>
                  <a:lnTo>
                    <a:pt x="0" y="124460"/>
                  </a:lnTo>
                  <a:cubicBezTo>
                    <a:pt x="0" y="55880"/>
                    <a:pt x="55880" y="0"/>
                    <a:pt x="124460" y="0"/>
                  </a:cubicBezTo>
                  <a:lnTo>
                    <a:pt x="2162266" y="0"/>
                  </a:lnTo>
                  <a:cubicBezTo>
                    <a:pt x="2230846" y="0"/>
                    <a:pt x="2286726" y="55880"/>
                    <a:pt x="2286726" y="124460"/>
                  </a:cubicBezTo>
                  <a:lnTo>
                    <a:pt x="2286726" y="746538"/>
                  </a:lnTo>
                  <a:cubicBezTo>
                    <a:pt x="2286726" y="815118"/>
                    <a:pt x="2230846" y="870998"/>
                    <a:pt x="2162266" y="870998"/>
                  </a:cubicBezTo>
                  <a:close/>
                </a:path>
              </a:pathLst>
            </a:custGeom>
            <a:solidFill>
              <a:srgbClr val="364C86"/>
            </a:solidFill>
          </p:spPr>
        </p:sp>
      </p:grpSp>
      <p:sp>
        <p:nvSpPr>
          <p:cNvPr id="8" name="TextBox 8"/>
          <p:cNvSpPr txBox="1"/>
          <p:nvPr/>
        </p:nvSpPr>
        <p:spPr>
          <a:xfrm>
            <a:off x="3514768" y="4282638"/>
            <a:ext cx="11732780" cy="3219383"/>
          </a:xfrm>
          <a:prstGeom prst="rect">
            <a:avLst/>
          </a:prstGeom>
        </p:spPr>
        <p:txBody>
          <a:bodyPr lIns="0" tIns="0" rIns="0" bIns="0" rtlCol="0" anchor="t">
            <a:spAutoFit/>
          </a:bodyPr>
          <a:lstStyle/>
          <a:p>
            <a:pPr algn="ctr">
              <a:lnSpc>
                <a:spcPts val="6303"/>
              </a:lnSpc>
            </a:pPr>
            <a:r>
              <a:rPr lang="en-US" sz="4502">
                <a:solidFill>
                  <a:srgbClr val="FFFFFF"/>
                </a:solidFill>
                <a:latin typeface="Poppins"/>
              </a:rPr>
              <a:t>Providing about </a:t>
            </a:r>
            <a:r>
              <a:rPr lang="en-US" sz="4502">
                <a:solidFill>
                  <a:srgbClr val="FFFFFF"/>
                </a:solidFill>
                <a:latin typeface="Poppins Bold"/>
              </a:rPr>
              <a:t>50,000</a:t>
            </a:r>
            <a:r>
              <a:rPr lang="en-US" sz="4502">
                <a:solidFill>
                  <a:srgbClr val="FFFFFF"/>
                </a:solidFill>
                <a:latin typeface="Poppins"/>
              </a:rPr>
              <a:t> African boys and girls with free quality education, bridging the educational gap and making education more accessible in Africa.</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150" r="5411" b="8829"/>
          <a:stretch>
            <a:fillRect/>
          </a:stretch>
        </p:blipFill>
        <p:spPr>
          <a:xfrm>
            <a:off x="13419467" y="7701336"/>
            <a:ext cx="1494101" cy="145299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7750915" y="-426025"/>
            <a:ext cx="6086073" cy="852050"/>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7523" y="7701336"/>
            <a:ext cx="4130135" cy="1929899"/>
          </a:xfrm>
          <a:prstGeom prst="rect">
            <a:avLst/>
          </a:prstGeom>
        </p:spPr>
      </p:pic>
      <p:sp>
        <p:nvSpPr>
          <p:cNvPr id="12" name="TextBox 12"/>
          <p:cNvSpPr txBox="1"/>
          <p:nvPr/>
        </p:nvSpPr>
        <p:spPr>
          <a:xfrm>
            <a:off x="1281132" y="1220821"/>
            <a:ext cx="8100027" cy="1465636"/>
          </a:xfrm>
          <a:prstGeom prst="rect">
            <a:avLst/>
          </a:prstGeom>
        </p:spPr>
        <p:txBody>
          <a:bodyPr lIns="0" tIns="0" rIns="0" bIns="0" rtlCol="0" anchor="t">
            <a:spAutoFit/>
          </a:bodyPr>
          <a:lstStyle/>
          <a:p>
            <a:pPr algn="ctr">
              <a:lnSpc>
                <a:spcPts val="11919"/>
              </a:lnSpc>
            </a:pPr>
            <a:r>
              <a:rPr lang="en-US" sz="8514">
                <a:solidFill>
                  <a:srgbClr val="1565B0"/>
                </a:solidFill>
                <a:latin typeface="TAN Ashford"/>
              </a:rPr>
              <a:t>Vision </a:t>
            </a:r>
          </a:p>
        </p:txBody>
      </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5678" y="2650295"/>
            <a:ext cx="1310224" cy="1310224"/>
          </a:xfrm>
          <a:prstGeom prst="rect">
            <a:avLst/>
          </a:prstGeom>
        </p:spPr>
      </p:pic>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447121" y="3960519"/>
            <a:ext cx="910938" cy="910938"/>
          </a:xfrm>
          <a:prstGeom prst="rect">
            <a:avLst/>
          </a:prstGeom>
        </p:spPr>
      </p:pic>
      <p:pic>
        <p:nvPicPr>
          <p:cNvPr id="15" name="Picture 15"/>
          <p:cNvPicPr>
            <a:picLocks noChangeAspect="1"/>
          </p:cNvPicPr>
          <p:nvPr/>
        </p:nvPicPr>
        <p:blipFill>
          <a:blip r:embed="rId10"/>
          <a:srcRect/>
          <a:stretch>
            <a:fillRect/>
          </a:stretch>
        </p:blipFill>
        <p:spPr>
          <a:xfrm>
            <a:off x="11219977" y="1279742"/>
            <a:ext cx="1543466" cy="1650765"/>
          </a:xfrm>
          <a:prstGeom prst="rect">
            <a:avLst/>
          </a:prstGeom>
        </p:spPr>
      </p:pic>
      <p:grpSp>
        <p:nvGrpSpPr>
          <p:cNvPr id="16" name="Group 16"/>
          <p:cNvGrpSpPr/>
          <p:nvPr/>
        </p:nvGrpSpPr>
        <p:grpSpPr>
          <a:xfrm>
            <a:off x="16058669" y="516660"/>
            <a:ext cx="1638898" cy="1163113"/>
            <a:chOff x="0" y="0"/>
            <a:chExt cx="2185198" cy="1550817"/>
          </a:xfrm>
        </p:grpSpPr>
        <p:pic>
          <p:nvPicPr>
            <p:cNvPr id="17" name="Picture 17"/>
            <p:cNvPicPr>
              <a:picLocks noChangeAspect="1"/>
            </p:cNvPicPr>
            <p:nvPr/>
          </p:nvPicPr>
          <p:blipFill>
            <a:blip r:embed="rId11"/>
            <a:srcRect/>
            <a:stretch>
              <a:fillRect/>
            </a:stretch>
          </p:blipFill>
          <p:spPr>
            <a:xfrm>
              <a:off x="0" y="0"/>
              <a:ext cx="1297517" cy="1550817"/>
            </a:xfrm>
            <a:prstGeom prst="rect">
              <a:avLst/>
            </a:prstGeom>
          </p:spPr>
        </p:pic>
        <p:pic>
          <p:nvPicPr>
            <p:cNvPr id="18" name="Picture 1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04871" y="970490"/>
              <a:ext cx="580327" cy="580327"/>
            </a:xfrm>
            <a:prstGeom prst="rect">
              <a:avLst/>
            </a:prstGeom>
          </p:spPr>
        </p:pic>
      </p:grpSp>
      <p:pic>
        <p:nvPicPr>
          <p:cNvPr id="19" name="Picture 1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913568" y="2930507"/>
            <a:ext cx="2226911" cy="22129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BC3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68406"/>
            <a:ext cx="16230600" cy="10819720"/>
            <a:chOff x="0" y="0"/>
            <a:chExt cx="3773503" cy="2515510"/>
          </a:xfrm>
        </p:grpSpPr>
        <p:sp>
          <p:nvSpPr>
            <p:cNvPr id="3" name="Freeform 3"/>
            <p:cNvSpPr/>
            <p:nvPr/>
          </p:nvSpPr>
          <p:spPr>
            <a:xfrm>
              <a:off x="0" y="0"/>
              <a:ext cx="3773503" cy="2515511"/>
            </a:xfrm>
            <a:custGeom>
              <a:avLst/>
              <a:gdLst/>
              <a:ahLst/>
              <a:cxnLst/>
              <a:rect l="l" t="t" r="r" b="b"/>
              <a:pathLst>
                <a:path w="3773503" h="2515511">
                  <a:moveTo>
                    <a:pt x="3649043" y="2515510"/>
                  </a:moveTo>
                  <a:lnTo>
                    <a:pt x="124460" y="2515510"/>
                  </a:lnTo>
                  <a:cubicBezTo>
                    <a:pt x="55880" y="2515510"/>
                    <a:pt x="0" y="2459630"/>
                    <a:pt x="0" y="2391050"/>
                  </a:cubicBezTo>
                  <a:lnTo>
                    <a:pt x="0" y="124460"/>
                  </a:lnTo>
                  <a:cubicBezTo>
                    <a:pt x="0" y="55880"/>
                    <a:pt x="55880" y="0"/>
                    <a:pt x="124460" y="0"/>
                  </a:cubicBezTo>
                  <a:lnTo>
                    <a:pt x="3649043" y="0"/>
                  </a:lnTo>
                  <a:cubicBezTo>
                    <a:pt x="3717623" y="0"/>
                    <a:pt x="3773503" y="55880"/>
                    <a:pt x="3773503" y="124460"/>
                  </a:cubicBezTo>
                  <a:lnTo>
                    <a:pt x="3773503" y="2391051"/>
                  </a:lnTo>
                  <a:cubicBezTo>
                    <a:pt x="3773503" y="2459630"/>
                    <a:pt x="3717623" y="2515511"/>
                    <a:pt x="3649043" y="2515511"/>
                  </a:cubicBezTo>
                  <a:close/>
                </a:path>
              </a:pathLst>
            </a:custGeom>
            <a:solidFill>
              <a:srgbClr val="F4ECDD"/>
            </a:solidFill>
          </p:spPr>
        </p:sp>
      </p:grpSp>
      <p:grpSp>
        <p:nvGrpSpPr>
          <p:cNvPr id="4" name="Group 4"/>
          <p:cNvGrpSpPr/>
          <p:nvPr/>
        </p:nvGrpSpPr>
        <p:grpSpPr>
          <a:xfrm rot="99843">
            <a:off x="11959944" y="3052299"/>
            <a:ext cx="4605439" cy="6098869"/>
            <a:chOff x="0" y="0"/>
            <a:chExt cx="1557889" cy="2063074"/>
          </a:xfrm>
        </p:grpSpPr>
        <p:sp>
          <p:nvSpPr>
            <p:cNvPr id="5" name="Freeform 5"/>
            <p:cNvSpPr/>
            <p:nvPr/>
          </p:nvSpPr>
          <p:spPr>
            <a:xfrm>
              <a:off x="0" y="0"/>
              <a:ext cx="1557889" cy="2063074"/>
            </a:xfrm>
            <a:custGeom>
              <a:avLst/>
              <a:gdLst/>
              <a:ahLst/>
              <a:cxnLst/>
              <a:rect l="l" t="t" r="r" b="b"/>
              <a:pathLst>
                <a:path w="1557889" h="2063074">
                  <a:moveTo>
                    <a:pt x="0" y="0"/>
                  </a:moveTo>
                  <a:lnTo>
                    <a:pt x="1557889" y="0"/>
                  </a:lnTo>
                  <a:lnTo>
                    <a:pt x="1557889" y="2063074"/>
                  </a:lnTo>
                  <a:lnTo>
                    <a:pt x="0" y="2063074"/>
                  </a:lnTo>
                  <a:close/>
                </a:path>
              </a:pathLst>
            </a:custGeom>
            <a:solidFill>
              <a:srgbClr val="E4DAC8"/>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86677">
            <a:off x="11046131" y="1824246"/>
            <a:ext cx="2786063" cy="2918733"/>
          </a:xfrm>
          <a:prstGeom prst="rect">
            <a:avLst/>
          </a:prstGeom>
        </p:spPr>
      </p:pic>
      <p:grpSp>
        <p:nvGrpSpPr>
          <p:cNvPr id="7" name="Group 7"/>
          <p:cNvGrpSpPr>
            <a:grpSpLocks noChangeAspect="1"/>
          </p:cNvGrpSpPr>
          <p:nvPr/>
        </p:nvGrpSpPr>
        <p:grpSpPr>
          <a:xfrm rot="107503">
            <a:off x="12089099" y="2841325"/>
            <a:ext cx="4608096" cy="6135076"/>
            <a:chOff x="0" y="0"/>
            <a:chExt cx="3663950" cy="4878070"/>
          </a:xfrm>
        </p:grpSpPr>
        <p:sp>
          <p:nvSpPr>
            <p:cNvPr id="8" name="Freeform 8"/>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a:stretch>
                <a:fillRect l="-56977" r="-56977"/>
              </a:stretch>
            </a:blipFill>
          </p:spPr>
        </p:sp>
        <p:sp>
          <p:nvSpPr>
            <p:cNvPr id="9" name="Freeform 9"/>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10" name="Group 10"/>
          <p:cNvGrpSpPr/>
          <p:nvPr/>
        </p:nvGrpSpPr>
        <p:grpSpPr>
          <a:xfrm>
            <a:off x="2032803" y="811277"/>
            <a:ext cx="14251162" cy="434846"/>
            <a:chOff x="0" y="0"/>
            <a:chExt cx="19001549" cy="579794"/>
          </a:xfrm>
        </p:grpSpPr>
        <p:grpSp>
          <p:nvGrpSpPr>
            <p:cNvPr id="11" name="Group 11"/>
            <p:cNvGrpSpPr/>
            <p:nvPr/>
          </p:nvGrpSpPr>
          <p:grpSpPr>
            <a:xfrm>
              <a:off x="0" y="0"/>
              <a:ext cx="579794" cy="57979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13" name="Group 13"/>
            <p:cNvGrpSpPr/>
            <p:nvPr/>
          </p:nvGrpSpPr>
          <p:grpSpPr>
            <a:xfrm>
              <a:off x="1023431" y="0"/>
              <a:ext cx="579794" cy="57979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15" name="Group 15"/>
            <p:cNvGrpSpPr/>
            <p:nvPr/>
          </p:nvGrpSpPr>
          <p:grpSpPr>
            <a:xfrm>
              <a:off x="2046862" y="0"/>
              <a:ext cx="579794" cy="57979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17" name="Group 17"/>
            <p:cNvGrpSpPr/>
            <p:nvPr/>
          </p:nvGrpSpPr>
          <p:grpSpPr>
            <a:xfrm>
              <a:off x="3070292" y="0"/>
              <a:ext cx="579794" cy="57979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19" name="Group 19"/>
            <p:cNvGrpSpPr/>
            <p:nvPr/>
          </p:nvGrpSpPr>
          <p:grpSpPr>
            <a:xfrm>
              <a:off x="4093723" y="0"/>
              <a:ext cx="579794" cy="57979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21" name="Group 21"/>
            <p:cNvGrpSpPr/>
            <p:nvPr/>
          </p:nvGrpSpPr>
          <p:grpSpPr>
            <a:xfrm>
              <a:off x="5117154" y="0"/>
              <a:ext cx="579794" cy="57979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23" name="Group 23"/>
            <p:cNvGrpSpPr/>
            <p:nvPr/>
          </p:nvGrpSpPr>
          <p:grpSpPr>
            <a:xfrm>
              <a:off x="6140585" y="0"/>
              <a:ext cx="579794" cy="579794"/>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25" name="Group 25"/>
            <p:cNvGrpSpPr/>
            <p:nvPr/>
          </p:nvGrpSpPr>
          <p:grpSpPr>
            <a:xfrm>
              <a:off x="7164016" y="0"/>
              <a:ext cx="579794" cy="57979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27" name="Group 27"/>
            <p:cNvGrpSpPr/>
            <p:nvPr/>
          </p:nvGrpSpPr>
          <p:grpSpPr>
            <a:xfrm>
              <a:off x="8187447" y="0"/>
              <a:ext cx="579794" cy="57979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29" name="Group 29"/>
            <p:cNvGrpSpPr/>
            <p:nvPr/>
          </p:nvGrpSpPr>
          <p:grpSpPr>
            <a:xfrm>
              <a:off x="9210877" y="0"/>
              <a:ext cx="579794" cy="579794"/>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31" name="Group 31"/>
            <p:cNvGrpSpPr/>
            <p:nvPr/>
          </p:nvGrpSpPr>
          <p:grpSpPr>
            <a:xfrm>
              <a:off x="10234308" y="0"/>
              <a:ext cx="579794" cy="579794"/>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33" name="Group 33"/>
            <p:cNvGrpSpPr/>
            <p:nvPr/>
          </p:nvGrpSpPr>
          <p:grpSpPr>
            <a:xfrm>
              <a:off x="11257739" y="0"/>
              <a:ext cx="579794" cy="579794"/>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35" name="Group 35"/>
            <p:cNvGrpSpPr/>
            <p:nvPr/>
          </p:nvGrpSpPr>
          <p:grpSpPr>
            <a:xfrm>
              <a:off x="12281170" y="0"/>
              <a:ext cx="579794" cy="579794"/>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37" name="Group 37"/>
            <p:cNvGrpSpPr/>
            <p:nvPr/>
          </p:nvGrpSpPr>
          <p:grpSpPr>
            <a:xfrm>
              <a:off x="13304601" y="0"/>
              <a:ext cx="579794" cy="579794"/>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39" name="Group 39"/>
            <p:cNvGrpSpPr/>
            <p:nvPr/>
          </p:nvGrpSpPr>
          <p:grpSpPr>
            <a:xfrm>
              <a:off x="14328032" y="0"/>
              <a:ext cx="579794" cy="579794"/>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41" name="Group 41"/>
            <p:cNvGrpSpPr/>
            <p:nvPr/>
          </p:nvGrpSpPr>
          <p:grpSpPr>
            <a:xfrm>
              <a:off x="15351462" y="0"/>
              <a:ext cx="579794" cy="579794"/>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43" name="Group 43"/>
            <p:cNvGrpSpPr/>
            <p:nvPr/>
          </p:nvGrpSpPr>
          <p:grpSpPr>
            <a:xfrm>
              <a:off x="16374893" y="0"/>
              <a:ext cx="579794" cy="579794"/>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45" name="Group 45"/>
            <p:cNvGrpSpPr/>
            <p:nvPr/>
          </p:nvGrpSpPr>
          <p:grpSpPr>
            <a:xfrm>
              <a:off x="17398324" y="0"/>
              <a:ext cx="579794" cy="579794"/>
              <a:chOff x="0" y="0"/>
              <a:chExt cx="6350000" cy="6350000"/>
            </a:xfrm>
          </p:grpSpPr>
          <p:sp>
            <p:nvSpPr>
              <p:cNvPr id="46" name="Freeform 4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nvGrpSpPr>
            <p:cNvPr id="47" name="Group 47"/>
            <p:cNvGrpSpPr/>
            <p:nvPr/>
          </p:nvGrpSpPr>
          <p:grpSpPr>
            <a:xfrm>
              <a:off x="18421755" y="0"/>
              <a:ext cx="579794" cy="579794"/>
              <a:chOff x="0" y="0"/>
              <a:chExt cx="6350000" cy="6350000"/>
            </a:xfrm>
          </p:grpSpPr>
          <p:sp>
            <p:nvSpPr>
              <p:cNvPr id="48" name="Freeform 4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4C86"/>
              </a:solidFill>
            </p:spPr>
          </p:sp>
        </p:grpSp>
      </p:grpSp>
      <p:grpSp>
        <p:nvGrpSpPr>
          <p:cNvPr id="49" name="Group 49"/>
          <p:cNvGrpSpPr/>
          <p:nvPr/>
        </p:nvGrpSpPr>
        <p:grpSpPr>
          <a:xfrm>
            <a:off x="16667474" y="7622449"/>
            <a:ext cx="249011" cy="249011"/>
            <a:chOff x="0" y="0"/>
            <a:chExt cx="6350000" cy="6350000"/>
          </a:xfrm>
        </p:grpSpPr>
        <p:sp>
          <p:nvSpPr>
            <p:cNvPr id="50" name="Freeform 5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CD5A"/>
            </a:solidFill>
          </p:spPr>
        </p:sp>
      </p:grpSp>
      <p:pic>
        <p:nvPicPr>
          <p:cNvPr id="51" name="Picture 5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834568" y="8767651"/>
            <a:ext cx="2870817" cy="981298"/>
          </a:xfrm>
          <a:prstGeom prst="rect">
            <a:avLst/>
          </a:prstGeom>
        </p:spPr>
      </p:pic>
      <p:pic>
        <p:nvPicPr>
          <p:cNvPr id="52" name="Picture 5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11227">
            <a:off x="13654208" y="2688366"/>
            <a:ext cx="1985896" cy="563272"/>
          </a:xfrm>
          <a:prstGeom prst="rect">
            <a:avLst/>
          </a:prstGeom>
        </p:spPr>
      </p:pic>
      <p:sp>
        <p:nvSpPr>
          <p:cNvPr id="53" name="TextBox 53"/>
          <p:cNvSpPr txBox="1"/>
          <p:nvPr/>
        </p:nvSpPr>
        <p:spPr>
          <a:xfrm>
            <a:off x="1582384" y="1720402"/>
            <a:ext cx="4460964" cy="777240"/>
          </a:xfrm>
          <a:prstGeom prst="rect">
            <a:avLst/>
          </a:prstGeom>
        </p:spPr>
        <p:txBody>
          <a:bodyPr lIns="0" tIns="0" rIns="0" bIns="0" rtlCol="0" anchor="t">
            <a:spAutoFit/>
          </a:bodyPr>
          <a:lstStyle/>
          <a:p>
            <a:pPr>
              <a:lnSpc>
                <a:spcPts val="6239"/>
              </a:lnSpc>
            </a:pPr>
            <a:r>
              <a:rPr lang="en-US" sz="4799">
                <a:solidFill>
                  <a:srgbClr val="1565B0"/>
                </a:solidFill>
                <a:latin typeface="TAN Ashford"/>
              </a:rPr>
              <a:t>Mission</a:t>
            </a:r>
          </a:p>
        </p:txBody>
      </p:sp>
      <p:sp>
        <p:nvSpPr>
          <p:cNvPr id="54" name="TextBox 54"/>
          <p:cNvSpPr txBox="1"/>
          <p:nvPr/>
        </p:nvSpPr>
        <p:spPr>
          <a:xfrm>
            <a:off x="1582384" y="2893802"/>
            <a:ext cx="9798953" cy="8382000"/>
          </a:xfrm>
          <a:prstGeom prst="rect">
            <a:avLst/>
          </a:prstGeom>
        </p:spPr>
        <p:txBody>
          <a:bodyPr lIns="0" tIns="0" rIns="0" bIns="0" rtlCol="0" anchor="t">
            <a:spAutoFit/>
          </a:bodyPr>
          <a:lstStyle/>
          <a:p>
            <a:pPr>
              <a:lnSpc>
                <a:spcPts val="4199"/>
              </a:lnSpc>
            </a:pPr>
            <a:r>
              <a:rPr lang="en-US" sz="2999">
                <a:solidFill>
                  <a:srgbClr val="8B3634"/>
                </a:solidFill>
                <a:latin typeface="Poppins ExtraBold"/>
              </a:rPr>
              <a:t>1) Provision of scholarships, sponsorship, and welfare packages to students and teachers, in addition to enhancing individual well-being. </a:t>
            </a:r>
          </a:p>
          <a:p>
            <a:pPr>
              <a:lnSpc>
                <a:spcPts val="4199"/>
              </a:lnSpc>
            </a:pPr>
            <a:endParaRPr lang="en-US" sz="2999">
              <a:solidFill>
                <a:srgbClr val="8B3634"/>
              </a:solidFill>
              <a:latin typeface="Poppins ExtraBold"/>
            </a:endParaRPr>
          </a:p>
          <a:p>
            <a:pPr>
              <a:lnSpc>
                <a:spcPts val="4199"/>
              </a:lnSpc>
            </a:pPr>
            <a:r>
              <a:rPr lang="en-US" sz="2999">
                <a:solidFill>
                  <a:srgbClr val="8B3634"/>
                </a:solidFill>
                <a:latin typeface="Poppins ExtraBold"/>
              </a:rPr>
              <a:t>2) Providing the support and means needed to help Africa's next generation attain primary and secondary education.</a:t>
            </a:r>
          </a:p>
          <a:p>
            <a:pPr>
              <a:lnSpc>
                <a:spcPts val="4199"/>
              </a:lnSpc>
            </a:pPr>
            <a:endParaRPr lang="en-US" sz="2999">
              <a:solidFill>
                <a:srgbClr val="8B3634"/>
              </a:solidFill>
              <a:latin typeface="Poppins ExtraBold"/>
            </a:endParaRPr>
          </a:p>
          <a:p>
            <a:pPr>
              <a:lnSpc>
                <a:spcPts val="4199"/>
              </a:lnSpc>
            </a:pPr>
            <a:r>
              <a:rPr lang="en-US" sz="2999">
                <a:solidFill>
                  <a:srgbClr val="8B3634"/>
                </a:solidFill>
                <a:latin typeface="Poppins ExtraBold"/>
              </a:rPr>
              <a:t> 3) Working with organizations and communities to implement educational programs.</a:t>
            </a:r>
          </a:p>
          <a:p>
            <a:pPr>
              <a:lnSpc>
                <a:spcPts val="4199"/>
              </a:lnSpc>
            </a:pPr>
            <a:endParaRPr lang="en-US" sz="2999">
              <a:solidFill>
                <a:srgbClr val="8B3634"/>
              </a:solidFill>
              <a:latin typeface="Poppins ExtraBold"/>
            </a:endParaRPr>
          </a:p>
          <a:p>
            <a:pPr>
              <a:lnSpc>
                <a:spcPts val="4199"/>
              </a:lnSpc>
            </a:pPr>
            <a:r>
              <a:rPr lang="en-US" sz="2999">
                <a:solidFill>
                  <a:srgbClr val="8B3634"/>
                </a:solidFill>
                <a:latin typeface="Poppins ExtraBold"/>
              </a:rPr>
              <a:t>4) Creating a donation platform for sponsors and organizations.</a:t>
            </a:r>
          </a:p>
          <a:p>
            <a:pPr>
              <a:lnSpc>
                <a:spcPts val="4199"/>
              </a:lnSpc>
            </a:pPr>
            <a:endParaRPr lang="en-US" sz="2999">
              <a:solidFill>
                <a:srgbClr val="8B3634"/>
              </a:solidFill>
              <a:latin typeface="Poppins ExtraBold"/>
            </a:endParaRPr>
          </a:p>
          <a:p>
            <a:pPr>
              <a:lnSpc>
                <a:spcPts val="4199"/>
              </a:lnSpc>
            </a:pPr>
            <a:endParaRPr lang="en-US" sz="2999">
              <a:solidFill>
                <a:srgbClr val="8B3634"/>
              </a:solidFill>
              <a:latin typeface="Poppins ExtraBold"/>
            </a:endParaRPr>
          </a:p>
          <a:p>
            <a:pPr>
              <a:lnSpc>
                <a:spcPts val="4199"/>
              </a:lnSpc>
            </a:pPr>
            <a:endParaRPr lang="en-US" sz="2999">
              <a:solidFill>
                <a:srgbClr val="8B3634"/>
              </a:solidFill>
              <a:latin typeface="Poppins Extra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F115866DEB8F46B9D0D3E8ECDCD4A1" ma:contentTypeVersion="11" ma:contentTypeDescription="Create a new document." ma:contentTypeScope="" ma:versionID="703da4ce27260e292f61170f6b4b8042">
  <xsd:schema xmlns:xsd="http://www.w3.org/2001/XMLSchema" xmlns:xs="http://www.w3.org/2001/XMLSchema" xmlns:p="http://schemas.microsoft.com/office/2006/metadata/properties" xmlns:ns2="8388bb3a-a279-43a4-b3e7-87c475cc4316" targetNamespace="http://schemas.microsoft.com/office/2006/metadata/properties" ma:root="true" ma:fieldsID="3dd611df100f938263ed5c6b428499cc" ns2:_="">
    <xsd:import namespace="8388bb3a-a279-43a4-b3e7-87c475cc431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8bb3a-a279-43a4-b3e7-87c475cc43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d82563b-0873-4153-b60d-32ffd6f0d13b"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88bb3a-a279-43a4-b3e7-87c475cc431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ED86A0D-8740-4029-8B99-4FA14C3B14AF}"/>
</file>

<file path=customXml/itemProps2.xml><?xml version="1.0" encoding="utf-8"?>
<ds:datastoreItem xmlns:ds="http://schemas.openxmlformats.org/officeDocument/2006/customXml" ds:itemID="{1B7C10EC-17D7-42D0-83B3-3B4E5ABEB571}"/>
</file>

<file path=customXml/itemProps3.xml><?xml version="1.0" encoding="utf-8"?>
<ds:datastoreItem xmlns:ds="http://schemas.openxmlformats.org/officeDocument/2006/customXml" ds:itemID="{8E0AF89B-A03B-4BAA-B0C9-A399D2491FD8}"/>
</file>

<file path=docProps/app.xml><?xml version="1.0" encoding="utf-8"?>
<Properties xmlns="http://schemas.openxmlformats.org/officeDocument/2006/extended-properties" xmlns:vt="http://schemas.openxmlformats.org/officeDocument/2006/docPropsVTypes">
  <TotalTime>3</TotalTime>
  <Words>867</Words>
  <Application>Microsoft Office PowerPoint</Application>
  <PresentationFormat>Custom</PresentationFormat>
  <Paragraphs>181</Paragraphs>
  <Slides>15</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Rubik One</vt:lpstr>
      <vt:lpstr>Poppins Medium</vt:lpstr>
      <vt:lpstr>Calibri</vt:lpstr>
      <vt:lpstr>Poppins Bold</vt:lpstr>
      <vt:lpstr>Poppins</vt:lpstr>
      <vt:lpstr>Poppins ExtraBold Bold</vt:lpstr>
      <vt:lpstr>Poppins ExtraBold</vt:lpstr>
      <vt:lpstr>Montserrat</vt:lpstr>
      <vt:lpstr>Poppins Light</vt:lpstr>
      <vt:lpstr>Lilita One</vt:lpstr>
      <vt:lpstr>Arial</vt:lpstr>
      <vt:lpstr>TAN Ashford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Tech4dev Group 2 Presentation</dc:title>
  <cp:lastModifiedBy>Reham Beltagy</cp:lastModifiedBy>
  <cp:revision>2</cp:revision>
  <dcterms:created xsi:type="dcterms:W3CDTF">2006-08-16T00:00:00Z</dcterms:created>
  <dcterms:modified xsi:type="dcterms:W3CDTF">2022-07-04T11:05:42Z</dcterms:modified>
  <dc:identifier>DAFEhwOJz1k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0x010100ECF115866DEB8F46B9D0D3E8ECDCD4A1</vt:lpwstr>
  </property>
</Properties>
</file>